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3932856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8515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15 </a:t>
            </a:r>
            <a:r>
              <a:rPr lang="kk-KZ" altLang="ru-RU" sz="1200" b="1" dirty="0">
                <a:latin typeface="Times New Roman" pitchFamily="18" charset="0"/>
                <a:cs typeface="Times New Roman" pitchFamily="18" charset="0"/>
              </a:rPr>
              <a:t>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ru-RU" sz="1200" dirty="0" err="1"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Оңтүстік-шығыстан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16 </a:t>
            </a:r>
            <a:r>
              <a:rPr lang="kk-KZ" altLang="ru-RU" sz="1200" b="1" dirty="0">
                <a:latin typeface="Times New Roman" pitchFamily="18" charset="0"/>
                <a:cs typeface="Times New Roman"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тамыз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жел соғады, күші 3-8 м/с. Ауа температурасы </a:t>
            </a:r>
            <a:r>
              <a:rPr lang="kk-KZ" sz="1200" dirty="0" smtClean="0">
                <a:solidFill>
                  <a:prstClr val="black"/>
                </a:solidFill>
                <a:latin typeface="Times New Roman" pitchFamily="18" charset="0"/>
                <a:cs typeface="Times New Roman" pitchFamily="18" charset="0"/>
              </a:rPr>
              <a:t>6-8°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12679945"/>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17932</TotalTime>
  <Words>555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2807</cp:revision>
  <cp:lastPrinted>2021-07-01T03:56:27Z</cp:lastPrinted>
  <dcterms:created xsi:type="dcterms:W3CDTF">2018-03-27T06:03:00Z</dcterms:created>
  <dcterms:modified xsi:type="dcterms:W3CDTF">2023-08-15T05:37:55Z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