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576" y="-3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15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30371987"/>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16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тамызға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16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tabLst>
                <a:tab pos="180975" algn="l"/>
              </a:tabLst>
            </a:pPr>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Оңтүстік-батыстан соғатын жел солтүстік-батысқа ауысады, түнде күші 5-10, күндіз 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16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17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7-12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a:t>
            </a:r>
            <a:r>
              <a:rPr lang="ru-RU" sz="1200" smtClean="0">
                <a:latin typeface="Times New Roman" pitchFamily="18" charset="0"/>
                <a:cs typeface="Times New Roman" pitchFamily="18" charset="0"/>
              </a:rPr>
              <a:t>-14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16 </a:t>
            </a:r>
            <a:r>
              <a:rPr lang="kk-KZ" sz="1200" dirty="0">
                <a:solidFill>
                  <a:srgbClr val="000000"/>
                </a:solidFill>
                <a:latin typeface="Times New Roman" pitchFamily="18" charset="0"/>
                <a:cs typeface="Times New Roman" pitchFamily="18" charset="0"/>
              </a:rPr>
              <a:t>тамызда</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17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күтіледі</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13939</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3459</cp:revision>
  <cp:lastPrinted>2021-07-01T03:56:27Z</cp:lastPrinted>
  <dcterms:created xsi:type="dcterms:W3CDTF">2018-03-27T06:03:00Z</dcterms:created>
  <dcterms:modified xsi:type="dcterms:W3CDTF">2023-08-15T06:41:57Z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