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-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6555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64433709"/>
              </p:ext>
            </p:extLst>
          </p:nvPr>
        </p:nvGraphicFramePr>
        <p:xfrm>
          <a:off x="307975" y="2588895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№228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августа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5158" y="2204864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16 августа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августа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5-10 м/с. Температура воздуха ночью 10-12, днем 21-23 тепла.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юго-западный 3-8 м/с. Температура воздуха 10-12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7441960"/>
              </p:ext>
            </p:extLst>
          </p:nvPr>
        </p:nvGraphicFramePr>
        <p:xfrm>
          <a:off x="4953000" y="4149080"/>
          <a:ext cx="4643470" cy="22508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4746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1156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820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4,1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134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2454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1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1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Полянская А.А</a:t>
            </a:r>
            <a:r>
              <a:rPr lang="kk-KZ" altLang="ru-RU" sz="11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16464</TotalTime>
  <Words>596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2946</cp:revision>
  <cp:lastPrinted>2021-07-01T03:56:27Z</cp:lastPrinted>
  <dcterms:created xsi:type="dcterms:W3CDTF">2018-03-27T06:03:00Z</dcterms:created>
  <dcterms:modified xsi:type="dcterms:W3CDTF">2023-08-16T06:32:57Z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