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06698654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августа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48013631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32-34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</a:rPr>
              <a:t>17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13344</TotalTime>
  <Words>622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2810</cp:revision>
  <cp:lastPrinted>2021-07-01T03:56:27Z</cp:lastPrinted>
  <dcterms:created xsi:type="dcterms:W3CDTF">2018-03-27T06:03:00Z</dcterms:created>
  <dcterms:modified xsi:type="dcterms:W3CDTF">2023-08-16T06:18:37Z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