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6A207C-E50C-44AD-96CA-85A2E23F76E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0075E-BCAA-46D1-B2D3-FD6DFCC10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F4EA-1B4A-47D1-A26B-32A000FEC7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9505B-0988-4850-B5B4-C7A54718A5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F27E3-1D9E-4644-B1A8-67471E44A1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D3FB-8153-4DB5-98BE-CF0CCAB20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D8B97-EE9E-45A5-9A81-9DCC6A45D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0E86F-01DA-43EA-A41F-C44F5A7BA7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DE0A-7001-4314-8C72-BF2CE9C98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C70B-2463-4119-82ED-4FB9B3364E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5C372-6B67-4EB6-9FB1-77A0011D7D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D0F1-3967-40CE-B2E4-2F9DF207C5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E562E9-9C8A-43E0-9264-1C485C427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</a:t>
            </a:r>
            <a:r>
              <a:rPr lang="en-US" altLang="zh-CN" sz="1400" b="1" i="1">
                <a:solidFill>
                  <a:srgbClr val="002060"/>
                </a:solidFill>
                <a:cs typeface="宋体"/>
              </a:rPr>
              <a:t>6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</a:t>
            </a:r>
            <a:r>
              <a:rPr lang="en-US" b="1">
                <a:solidFill>
                  <a:schemeClr val="tx1"/>
                </a:solidFill>
                <a:sym typeface="+mn-ea"/>
              </a:rPr>
              <a:t>6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>
                <a:solidFill>
                  <a:schemeClr val="tx1"/>
                </a:solidFill>
              </a:rPr>
              <a:t>Переменная облачность, без осадков. Ветер 0-5 м/с.  Температура воздуха ночью 14-16, днем 27-29 тепла.</a:t>
            </a:r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54225"/>
            <a:ext cx="4824413" cy="6000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7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1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8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повышенный</a:t>
            </a:r>
            <a:r>
              <a:rPr lang="ru-RU" altLang="en-US" sz="1100" b="1" dirty="0" smtClean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16729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3648</cp:revision>
  <cp:lastPrinted>2021-07-01T09:11:30Z</cp:lastPrinted>
  <dcterms:created xsi:type="dcterms:W3CDTF">2018-03-27T06:03:00Z</dcterms:created>
  <dcterms:modified xsi:type="dcterms:W3CDTF">2023-08-16T07:20:21Z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