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498" y="14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0594123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августа 2023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дождь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северо-западный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8-10°,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севрео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8-10° 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0297" y="204246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826320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0,392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20891</TotalTime>
  <Words>652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2977</cp:revision>
  <cp:lastPrinted>2021-10-18T15:52:53Z</cp:lastPrinted>
  <dcterms:created xsi:type="dcterms:W3CDTF">2018-03-27T06:03:00Z</dcterms:created>
  <dcterms:modified xsi:type="dcterms:W3CDTF">2023-08-16T06:57:47Z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