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2607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063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18587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2023-08-16T06:55:09Z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