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37171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34491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Ночью и утром туман. Ветер юго-западный с переходом на северо-западный 7-12 м/с. Температура воздуха ночью 20-22, днем 29-31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20056</TotalTime>
  <Words>548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2021-10-15T03:50:29Z</cp:lastPrinted>
  <dcterms:created xsi:type="dcterms:W3CDTF">2018-03-27T06:03:00Z</dcterms:created>
  <dcterms:modified xsi:type="dcterms:W3CDTF">2023-08-16T06:33:12Z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