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94774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0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17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9-14 м/с. Температура воздуха ночью 11-13, днем  24-26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17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12-14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августа, ночью 18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40215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24413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4079</cp:revision>
  <cp:lastPrinted>2021-11-30T05:55:24Z</cp:lastPrinted>
  <dcterms:created xsi:type="dcterms:W3CDTF">2018-03-27T06:03:00Z</dcterms:created>
  <dcterms:modified xsi:type="dcterms:W3CDTF">2023-08-16T06:08:07Z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