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3" d="100"/>
          <a:sy n="103" d="100"/>
        </p:scale>
        <p:origin x="498" y="14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214232399"/>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№228</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16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7124" y="3482546"/>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16 </a:t>
            </a:r>
            <a:r>
              <a:rPr lang="ru-RU" altLang="ru-RU" sz="1200" b="1" dirty="0" err="1" smtClean="0">
                <a:latin typeface="Times New Roman" panose="02020603050405020304" pitchFamily="18" charset="0"/>
                <a:cs typeface="Times New Roman" panose="02020603050405020304" pitchFamily="18" charset="0"/>
              </a:rPr>
              <a:t>тамыз</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1985159"/>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17</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тамызға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16 тамыз </a:t>
            </a:r>
            <a:r>
              <a:rPr lang="ru-RU" altLang="ru-RU" sz="1200" b="1" dirty="0">
                <a:latin typeface="Times New Roman" panose="02020603050405020304" pitchFamily="18" charset="0"/>
                <a:cs typeface="Times New Roman" panose="02020603050405020304" pitchFamily="18" charset="0"/>
              </a:rPr>
              <a:t>21-ден </a:t>
            </a:r>
            <a:r>
              <a:rPr lang="ru-RU" altLang="ru-RU" sz="1200" b="1" dirty="0" smtClean="0">
                <a:latin typeface="Times New Roman" panose="02020603050405020304" pitchFamily="18" charset="0"/>
                <a:cs typeface="Times New Roman" panose="02020603050405020304" pitchFamily="18" charset="0"/>
              </a:rPr>
              <a:t>17</a:t>
            </a:r>
            <a:r>
              <a:rPr lang="kk-KZ" altLang="ru-RU" sz="1200" b="1" dirty="0" smtClean="0">
                <a:latin typeface="Times New Roman" pitchFamily="18" charset="0"/>
                <a:cs typeface="Times New Roman" pitchFamily="18" charset="0"/>
              </a:rPr>
              <a:t> тамыз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түнде және таңертең жаңбыр</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Оңтүстік-шығыстан </a:t>
            </a:r>
            <a:r>
              <a:rPr lang="kk-KZ" sz="1200" dirty="0" smtClean="0">
                <a:solidFill>
                  <a:prstClr val="black"/>
                </a:solidFill>
                <a:latin typeface="Times New Roman" pitchFamily="18" charset="0"/>
                <a:cs typeface="Times New Roman" pitchFamily="18" charset="0"/>
              </a:rPr>
              <a:t>соғатын жел солтүстік-батысқа ауысады, </a:t>
            </a:r>
            <a:r>
              <a:rPr lang="kk-KZ" sz="1200" dirty="0" smtClean="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5-10 </a:t>
            </a:r>
            <a:r>
              <a:rPr lang="kk-KZ" sz="1200" dirty="0" smtClean="0">
                <a:solidFill>
                  <a:prstClr val="black"/>
                </a:solidFill>
                <a:latin typeface="Times New Roman" pitchFamily="18" charset="0"/>
                <a:cs typeface="Times New Roman" pitchFamily="18" charset="0"/>
              </a:rPr>
              <a:t>м/с</a:t>
            </a:r>
            <a:r>
              <a:rPr lang="kk-KZ"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itchFamily="18" charset="0"/>
                <a:cs typeface="Times New Roman" pitchFamily="18" charset="0"/>
              </a:rPr>
              <a:t>Ауа температурасы түнде 8-10°, күндіз </a:t>
            </a:r>
            <a:r>
              <a:rPr lang="kk-KZ" sz="1200" dirty="0" smtClean="0">
                <a:solidFill>
                  <a:prstClr val="black"/>
                </a:solidFill>
                <a:latin typeface="Times New Roman" pitchFamily="18" charset="0"/>
                <a:cs typeface="Times New Roman" pitchFamily="18" charset="0"/>
              </a:rPr>
              <a:t>18-20° </a:t>
            </a:r>
            <a:r>
              <a:rPr lang="kk-KZ" sz="1200" dirty="0" smtClean="0">
                <a:solidFill>
                  <a:prstClr val="black"/>
                </a:solidFill>
                <a:latin typeface="Times New Roman" pitchFamily="18" charset="0"/>
                <a:cs typeface="Times New Roman" pitchFamily="18" charset="0"/>
              </a:rPr>
              <a:t>жылы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3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ctr">
              <a:spcBef>
                <a:spcPts val="0"/>
              </a:spcBef>
              <a:defRPr/>
            </a:pPr>
            <a:r>
              <a:rPr lang="ru-RU" altLang="ru-RU" sz="1200" b="1" dirty="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18 </a:t>
            </a:r>
            <a:r>
              <a:rPr lang="ru-RU" altLang="ru-RU" sz="1200" b="1" dirty="0" err="1" smtClean="0">
                <a:latin typeface="Times New Roman" pitchFamily="18" charset="0"/>
                <a:cs typeface="Times New Roman" pitchFamily="18" charset="0"/>
              </a:rPr>
              <a:t>тамыз</a:t>
            </a:r>
            <a:r>
              <a:rPr lang="kk-KZ" altLang="ru-RU" sz="1200" b="1" dirty="0" smtClean="0">
                <a:latin typeface="Times New Roman" panose="02020603050405020304" pitchFamily="18" charset="0"/>
                <a:cs typeface="Times New Roman" panose="02020603050405020304" pitchFamily="18" charset="0"/>
              </a:rPr>
              <a:t>ға </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17 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smtClean="0">
                <a:latin typeface="Times New Roman" panose="02020603050405020304" pitchFamily="18" charset="0"/>
                <a:cs typeface="Times New Roman" panose="02020603050405020304" pitchFamily="18" charset="0"/>
              </a:rPr>
              <a:t>18</a:t>
            </a:r>
            <a:r>
              <a:rPr lang="kk-KZ" sz="1200" b="1" dirty="0" smtClean="0">
                <a:latin typeface="Times New Roman" panose="02020603050405020304" pitchFamily="18" charset="0"/>
                <a:cs typeface="Times New Roman" panose="02020603050405020304" pitchFamily="18" charset="0"/>
              </a:rPr>
              <a:t> тамыз</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жауын-шашынсыз. </a:t>
            </a:r>
            <a:r>
              <a:rPr lang="kk-KZ" sz="1200" dirty="0" smtClean="0">
                <a:solidFill>
                  <a:prstClr val="black"/>
                </a:solidFill>
                <a:latin typeface="Times New Roman" pitchFamily="18" charset="0"/>
                <a:cs typeface="Times New Roman" pitchFamily="18" charset="0"/>
              </a:rPr>
              <a:t>Сол</a:t>
            </a:r>
            <a:r>
              <a:rPr lang="kk-KZ" sz="1200" dirty="0" smtClean="0">
                <a:solidFill>
                  <a:prstClr val="black"/>
                </a:solidFill>
                <a:latin typeface="Times New Roman" pitchFamily="18" charset="0"/>
                <a:cs typeface="Times New Roman" pitchFamily="18" charset="0"/>
              </a:rPr>
              <a:t>түстік-батыстан </a:t>
            </a:r>
            <a:r>
              <a:rPr lang="kk-KZ" sz="1200" dirty="0" smtClean="0">
                <a:latin typeface="Times New Roman" panose="02020603050405020304" pitchFamily="18" charset="0"/>
                <a:cs typeface="Times New Roman" panose="02020603050405020304" pitchFamily="18" charset="0"/>
              </a:rPr>
              <a:t>ж</a:t>
            </a:r>
            <a:r>
              <a:rPr lang="kk-KZ" sz="1200" dirty="0" smtClean="0">
                <a:solidFill>
                  <a:prstClr val="black"/>
                </a:solidFill>
                <a:latin typeface="Times New Roman" pitchFamily="18" charset="0"/>
                <a:cs typeface="Times New Roman" pitchFamily="18" charset="0"/>
              </a:rPr>
              <a:t>ел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3-8 м/с.</a:t>
            </a:r>
            <a:r>
              <a:rPr lang="kk-KZ"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itchFamily="18" charset="0"/>
                <a:cs typeface="Times New Roman" pitchFamily="18" charset="0"/>
              </a:rPr>
              <a:t>Ауа </a:t>
            </a:r>
            <a:r>
              <a:rPr lang="kk-KZ" sz="1200" dirty="0">
                <a:solidFill>
                  <a:prstClr val="black"/>
                </a:solidFill>
                <a:latin typeface="Times New Roman" pitchFamily="18" charset="0"/>
                <a:cs typeface="Times New Roman" pitchFamily="18" charset="0"/>
              </a:rPr>
              <a:t>температурасы </a:t>
            </a:r>
            <a:r>
              <a:rPr lang="kk-KZ" sz="1200" dirty="0" smtClean="0">
                <a:solidFill>
                  <a:prstClr val="black"/>
                </a:solidFill>
                <a:latin typeface="Times New Roman" pitchFamily="18" charset="0"/>
                <a:cs typeface="Times New Roman" pitchFamily="18" charset="0"/>
              </a:rPr>
              <a:t>8-10° жылы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1" name="TextBox 13"/>
          <p:cNvSpPr txBox="1"/>
          <p:nvPr/>
        </p:nvSpPr>
        <p:spPr>
          <a:xfrm>
            <a:off x="5025122" y="2255472"/>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44852" y="320554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501896249"/>
              </p:ext>
            </p:extLst>
          </p:nvPr>
        </p:nvGraphicFramePr>
        <p:xfrm>
          <a:off x="4982765" y="3944211"/>
          <a:ext cx="4691064" cy="226408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46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2003">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бөшектер РМ-2,5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0,026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98379">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159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0,319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1088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0,218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78</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0,392</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45980">
                <a:tc>
                  <a:txBody>
                    <a:bodyPr/>
                    <a:lstStyle/>
                    <a:p>
                      <a:r>
                        <a:rPr lang="ru-RU" sz="100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0,162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0,938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Бухтоярова Л.А./ </a:t>
            </a:r>
            <a:r>
              <a:rPr lang="ru-RU" altLang="ru-RU" sz="1200" b="1" i="1" dirty="0" err="1" smtClean="0">
                <a:solidFill>
                  <a:srgbClr val="000000"/>
                </a:solidFill>
                <a:latin typeface="Times New Roman" panose="02020603050405020304" pitchFamily="18" charset="0"/>
                <a:cs typeface="Times New Roman" panose="02020603050405020304" pitchFamily="18" charset="0"/>
              </a:rPr>
              <a:t>Назарханова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А.С.</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19893</TotalTime>
  <Words>607</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2971</cp:revision>
  <cp:lastPrinted>2021-07-01T03:56:27Z</cp:lastPrinted>
  <dcterms:created xsi:type="dcterms:W3CDTF">2018-03-27T06:03:00Z</dcterms:created>
  <dcterms:modified xsi:type="dcterms:W3CDTF">2023-08-16T06:57:44Z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