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7940500"/>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17 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жауын-шашынсыз. Солтүстік-шығыстан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28-30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18 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17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18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Солтүстік-шығыстан жел соғады, күші 7-12 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5325281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16 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17722</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3167</cp:revision>
  <cp:lastPrinted>2021-07-01T07:38:07Z</cp:lastPrinted>
  <dcterms:created xsi:type="dcterms:W3CDTF">2018-03-27T06:03:00Z</dcterms:created>
  <dcterms:modified xsi:type="dcterms:W3CDTF">2023-08-16T06:31:50Z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