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8597157"/>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228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16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16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0078123"/>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0.659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5"/>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17</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16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17</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м/с Ауа температурасы түнде 11-13, күндіз 24-26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17</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ea typeface="Times New Roman" panose="02020603050405020304" pitchFamily="18" charset="0"/>
              </a:rPr>
              <a:t>. Солтүстіктен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12-14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17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18</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778336"/>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23424</TotalTime>
  <Words>603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4003</cp:revision>
  <cp:lastPrinted>2023-01-16T10:13:34Z</cp:lastPrinted>
  <dcterms:created xsi:type="dcterms:W3CDTF">2018-03-27T06:03:00Z</dcterms:created>
  <dcterms:modified xsi:type="dcterms:W3CDTF">2023-08-16T06:07:25Z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