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214290"/>
            <a:ext cx="4643470"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17 тамызға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16 </a:t>
            </a:r>
            <a:r>
              <a:rPr lang="ru-RU" altLang="ru-RU" sz="1200" b="1" dirty="0" err="1" smtClean="0">
                <a:solidFill>
                  <a:srgbClr val="000000"/>
                </a:solidFill>
                <a:latin typeface="Times New Roman" pitchFamily="18" charset="0"/>
                <a:cs typeface="Times New Roman" pitchFamily="18" charset="0"/>
              </a:rPr>
              <a:t>тамыз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17 </a:t>
            </a:r>
            <a:r>
              <a:rPr lang="ru-RU" altLang="ru-RU" sz="1200" b="1" dirty="0" err="1" smtClean="0">
                <a:solidFill>
                  <a:srgbClr val="000000"/>
                </a:solidFill>
                <a:latin typeface="Times New Roman" pitchFamily="18" charset="0"/>
                <a:cs typeface="Times New Roman" pitchFamily="18" charset="0"/>
              </a:rPr>
              <a:t>тамыз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 түнде жаңбыр жауады, найзағай болады. Оңтүстіктен, оңтүстік-шығыстан жел соғады, күші 9-14 м/с. Ауа температурасы түнде 19-21, күндіз 30-32 градус жылы болады. </a:t>
            </a:r>
          </a:p>
          <a:p>
            <a:pPr algn="ctr"/>
            <a:r>
              <a:rPr lang="kk-KZ" sz="1200" b="1" dirty="0" smtClean="0">
                <a:solidFill>
                  <a:srgbClr val="000000"/>
                </a:solidFill>
                <a:latin typeface="Times New Roman" pitchFamily="18" charset="0"/>
                <a:cs typeface="Times New Roman" pitchFamily="18" charset="0"/>
              </a:rPr>
              <a:t>18 тамызға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17 </a:t>
            </a:r>
            <a:r>
              <a:rPr lang="ru-RU" sz="1200" b="1" dirty="0" err="1" smtClean="0">
                <a:solidFill>
                  <a:srgbClr val="000000"/>
                </a:solidFill>
                <a:latin typeface="Times New Roman" pitchFamily="18" charset="0"/>
                <a:cs typeface="Times New Roman" pitchFamily="18" charset="0"/>
              </a:rPr>
              <a:t>тамыз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18</a:t>
            </a:r>
            <a:r>
              <a:rPr lang="kk-KZ" sz="1200" b="1" dirty="0" smtClean="0">
                <a:solidFill>
                  <a:srgbClr val="000000"/>
                </a:solidFill>
                <a:latin typeface="Times New Roman" pitchFamily="18" charset="0"/>
                <a:cs typeface="Times New Roman" pitchFamily="18" charset="0"/>
              </a:rPr>
              <a:t> 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a:t>
            </a:r>
            <a:r>
              <a:rPr lang="kk-KZ" sz="1200" smtClean="0">
                <a:latin typeface="Times New Roman" pitchFamily="18" charset="0"/>
                <a:cs typeface="Times New Roman" pitchFamily="18" charset="0"/>
              </a:rPr>
              <a:t>Шығыстан </a:t>
            </a:r>
            <a:r>
              <a:rPr lang="kk-KZ" sz="1200" dirty="0" smtClean="0">
                <a:latin typeface="Times New Roman" pitchFamily="18" charset="0"/>
                <a:cs typeface="Times New Roman" pitchFamily="18" charset="0"/>
              </a:rPr>
              <a:t>жел соғады, күші 7-12 м/с. Ауа температурасы 18-20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190548948"/>
              </p:ext>
            </p:extLst>
          </p:nvPr>
        </p:nvGraphicFramePr>
        <p:xfrm>
          <a:off x="5109960"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1738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0,348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825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156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0,778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4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59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0,148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3,500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2451612460"/>
              </p:ext>
            </p:extLst>
          </p:nvPr>
        </p:nvGraphicFramePr>
        <p:xfrm>
          <a:off x="4989514" y="6466206"/>
          <a:ext cx="4787899" cy="54864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p>
                      <a:endParaRPr lang="ru-RU" b="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18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Картпанбетов</a:t>
            </a:r>
            <a:r>
              <a:rPr lang="ru-RU" altLang="ru-RU" sz="1200" b="1" i="1" dirty="0" smtClean="0">
                <a:solidFill>
                  <a:srgbClr val="000000"/>
                </a:solidFill>
                <a:latin typeface="Times New Roman" panose="02020603050405020304" pitchFamily="18" charset="0"/>
                <a:cs typeface="Times New Roman" panose="02020603050405020304" pitchFamily="18" charset="0"/>
              </a:rPr>
              <a:t> Д.Г.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15265</TotalTime>
  <Words>504</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3345</cp:revision>
  <cp:lastPrinted>2021-07-01T07:38:07Z</cp:lastPrinted>
  <dcterms:created xsi:type="dcterms:W3CDTF">2018-03-27T06:03:00Z</dcterms:created>
  <dcterms:modified xsi:type="dcterms:W3CDTF">2023-08-16T06:42:03Z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