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36247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17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30-32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55133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14873</TotalTime>
  <Words>564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3088</cp:revision>
  <cp:lastPrinted>2023-05-30T06:33:28Z</cp:lastPrinted>
  <dcterms:created xsi:type="dcterms:W3CDTF">2018-03-27T06:03:00Z</dcterms:created>
  <dcterms:modified xsi:type="dcterms:W3CDTF">2023-08-17T05:38:44Z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