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3526227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северо-восточный, восточный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15-17, днем 30-32 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5699784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16688</TotalTime>
  <Words>531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2955</cp:revision>
  <cp:lastPrinted>2021-07-01T03:56:27Z</cp:lastPrinted>
  <dcterms:created xsi:type="dcterms:W3CDTF">2018-03-27T06:03:00Z</dcterms:created>
  <dcterms:modified xsi:type="dcterms:W3CDTF">2023-08-17T05:25:02Z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