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981278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18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10-12, днем  23-25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11-13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46599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24470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4084</cp:revision>
  <cp:lastPrinted>2021-11-30T05:55:24Z</cp:lastPrinted>
  <dcterms:created xsi:type="dcterms:W3CDTF">2018-03-27T06:03:00Z</dcterms:created>
  <dcterms:modified xsi:type="dcterms:W3CDTF">2023-08-17T05:25:21Z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