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1" d="100"/>
          <a:sy n="101" d="100"/>
        </p:scale>
        <p:origin x="120" y="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15018289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229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6023129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0,438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17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алооблачно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без осадков. Ветер северо-западный 7-12 м/с. Температура воздуха ночью 19-21, днем 29-31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2023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северный 5-10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20-22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Бекмурзаева Б.К.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20124</TotalTime>
  <Words>597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2907</cp:revision>
  <cp:lastPrinted>2021-10-15T03:50:29Z</cp:lastPrinted>
  <dcterms:created xsi:type="dcterms:W3CDTF">2018-03-27T06:03:00Z</dcterms:created>
  <dcterms:modified xsi:type="dcterms:W3CDTF">2023-08-17T06:10:37Z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