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E87B00-B05E-4F90-867E-E9CA8F0A8D6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526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0BC9-7217-4BCD-86EA-0D360E940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6B1B-863E-4F3E-822D-CF17192BBA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9BD62-ED68-45C3-9067-66161D7F7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41B2F-7F02-4125-9E2F-524FBDF125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382D-B423-419F-BAE3-F95C7107E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DE870-6852-4BE8-8A37-BE5FBAADEC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A2C21-2B92-4A0A-9BD4-2AFCB2674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50B7-BDDA-4B42-907B-B7B4340210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77D04-DC0C-478B-AA6C-5D3A6EFB1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DEA5B-6F51-4A45-9AA0-603C2CDD2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8EC5-739D-4805-9351-A12342833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674A9C5-39AC-47DA-B5E6-397807C650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</a:t>
            </a:r>
            <a:r>
              <a:rPr lang="ru-RU" altLang="zh-CN" sz="1400" b="1" i="1" dirty="0">
                <a:solidFill>
                  <a:srgbClr val="002060"/>
                </a:solidFill>
                <a:cs typeface="宋体"/>
              </a:rPr>
              <a:t>7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 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18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17 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без осадков. Ветер 0-5 м/с.  Температура воздуха ночью 14-16, днем </a:t>
            </a:r>
            <a:r>
              <a:rPr lang="kk-KZ" dirty="0" smtClean="0">
                <a:solidFill>
                  <a:schemeClr val="tx1"/>
                </a:solidFill>
              </a:rPr>
              <a:t>30-32 </a:t>
            </a:r>
            <a:r>
              <a:rPr lang="kk-KZ" dirty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19 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2728" y="1857217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18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19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240505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16732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3651</cp:revision>
  <cp:lastPrinted>2021-07-01T09:11:30Z</cp:lastPrinted>
  <dcterms:created xsi:type="dcterms:W3CDTF">2018-03-27T06:03:00Z</dcterms:created>
  <dcterms:modified xsi:type="dcterms:W3CDTF">2023-08-17T06:09:20Z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