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21488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№229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августа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18 августа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17 августа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21 ч. 18 августа 2023 г.</a:t>
            </a:r>
          </a:p>
          <a:p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5-10 м/с. Температура воздуха 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10-12,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28-30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kk-KZ" sz="1200" dirty="0" smtClean="0"/>
              <a:t>	</a:t>
            </a:r>
            <a:r>
              <a:rPr lang="ru-RU" sz="1200" dirty="0" smtClean="0"/>
              <a:t>	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19 августа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18 августа по 09 ч 19 августа 2023 г.</a:t>
            </a:r>
          </a:p>
          <a:p>
            <a:pPr lvl="0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5-10 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10-12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071678"/>
            <a:ext cx="4681537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августа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19 августа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 августа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95876" y="3786190"/>
          <a:ext cx="4513543" cy="23218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79073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Кратно0,0сть превышения0,1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6429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14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2622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121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 Балгазынов К.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/Самайұлы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16630</TotalTime>
  <Words>533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3460</cp:revision>
  <cp:lastPrinted>2021-07-01T03:56:27Z</cp:lastPrinted>
  <dcterms:created xsi:type="dcterms:W3CDTF">2018-03-27T06:03:00Z</dcterms:created>
  <dcterms:modified xsi:type="dcterms:W3CDTF">2023-08-17T06:08:04Z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