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0085211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6254763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 3-8 м/с. Температура воздуха ночью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24-26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10-12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22-24 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13344</TotalTime>
  <Words>622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2810</cp:revision>
  <cp:lastPrinted>2021-07-01T03:56:27Z</cp:lastPrinted>
  <dcterms:created xsi:type="dcterms:W3CDTF">2018-03-27T06:03:00Z</dcterms:created>
  <dcterms:modified xsi:type="dcterms:W3CDTF">2023-08-17T05:31:31Z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