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A8422"/>
    <a:srgbClr val="F97407"/>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8271" autoAdjust="0"/>
  </p:normalViewPr>
  <p:slideViewPr>
    <p:cSldViewPr showGuides="1">
      <p:cViewPr varScale="1">
        <p:scale>
          <a:sx n="116" d="100"/>
          <a:sy n="116" d="100"/>
        </p:scale>
        <p:origin x="-2088"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xmlns=""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528751746"/>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№229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тамыз</a:t>
                      </a: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438" y="214290"/>
            <a:ext cx="4643470"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18 тамызға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2023 </a:t>
            </a:r>
            <a:r>
              <a:rPr lang="ru-RU" altLang="ru-RU" sz="1200" b="1" dirty="0" err="1" smtClean="0">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17 </a:t>
            </a:r>
            <a:r>
              <a:rPr lang="ru-RU" altLang="ru-RU" sz="1200" b="1" dirty="0" err="1" smtClean="0">
                <a:solidFill>
                  <a:srgbClr val="000000"/>
                </a:solidFill>
                <a:latin typeface="Times New Roman" pitchFamily="18" charset="0"/>
                <a:cs typeface="Times New Roman" pitchFamily="18" charset="0"/>
              </a:rPr>
              <a:t>тамыз</a:t>
            </a:r>
            <a:r>
              <a:rPr lang="kk-KZ"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18 </a:t>
            </a:r>
            <a:r>
              <a:rPr lang="ru-RU" altLang="ru-RU" sz="1200" b="1" dirty="0" err="1" smtClean="0">
                <a:solidFill>
                  <a:srgbClr val="000000"/>
                </a:solidFill>
                <a:latin typeface="Times New Roman" pitchFamily="18" charset="0"/>
                <a:cs typeface="Times New Roman" pitchFamily="18" charset="0"/>
              </a:rPr>
              <a:t>тамыз</a:t>
            </a:r>
            <a:r>
              <a:rPr lang="kk-KZ"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Көшпелі бұлтты, жауын-шашынсыз. Шығыстан жел соғады, күші 7-12 м/с. Ауа температурасы түнде 20-22, күндіз 30-32 градус жылы болады. </a:t>
            </a:r>
          </a:p>
          <a:p>
            <a:pPr algn="ctr"/>
            <a:r>
              <a:rPr lang="kk-KZ" sz="1200" b="1" dirty="0" smtClean="0">
                <a:solidFill>
                  <a:srgbClr val="000000"/>
                </a:solidFill>
                <a:latin typeface="Times New Roman" pitchFamily="18" charset="0"/>
                <a:cs typeface="Times New Roman" pitchFamily="18" charset="0"/>
              </a:rPr>
              <a:t>19 тамызға </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2023 ж. 18 </a:t>
            </a:r>
            <a:r>
              <a:rPr lang="ru-RU" sz="1200" b="1" dirty="0" err="1" smtClean="0">
                <a:solidFill>
                  <a:srgbClr val="000000"/>
                </a:solidFill>
                <a:latin typeface="Times New Roman" pitchFamily="18" charset="0"/>
                <a:cs typeface="Times New Roman" pitchFamily="18" charset="0"/>
              </a:rPr>
              <a:t>тамыз</a:t>
            </a:r>
            <a:r>
              <a:rPr lang="kk-KZ"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19</a:t>
            </a:r>
            <a:r>
              <a:rPr lang="kk-KZ" sz="1200" b="1" dirty="0" smtClean="0">
                <a:solidFill>
                  <a:srgbClr val="000000"/>
                </a:solidFill>
                <a:latin typeface="Times New Roman" pitchFamily="18" charset="0"/>
                <a:cs typeface="Times New Roman" pitchFamily="18" charset="0"/>
              </a:rPr>
              <a:t> тамыз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Көшпелі бұлтты, жауын-шашынсыз. </a:t>
            </a:r>
            <a:r>
              <a:rPr lang="kk-KZ" sz="1200" dirty="0" smtClean="0">
                <a:latin typeface="Times New Roman" pitchFamily="18" charset="0"/>
                <a:cs typeface="Times New Roman" pitchFamily="18" charset="0"/>
              </a:rPr>
              <a:t>Солтүстік-шығыстан </a:t>
            </a:r>
            <a:r>
              <a:rPr lang="kk-KZ" sz="1200" dirty="0" smtClean="0">
                <a:latin typeface="Times New Roman" pitchFamily="18" charset="0"/>
                <a:cs typeface="Times New Roman" pitchFamily="18" charset="0"/>
              </a:rPr>
              <a:t>жел соғады, күші 7-12 м/с. Ауа </a:t>
            </a:r>
            <a:r>
              <a:rPr lang="kk-KZ" sz="1200" smtClean="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19-21 </a:t>
            </a:r>
            <a:r>
              <a:rPr lang="kk-KZ" sz="1200" dirty="0" smtClean="0">
                <a:latin typeface="Times New Roman" pitchFamily="18" charset="0"/>
                <a:cs typeface="Times New Roman" pitchFamily="18" charset="0"/>
              </a:rPr>
              <a:t>градус жылы болады.</a:t>
            </a:r>
            <a:endParaRPr lang="ru-RU" sz="115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4256755158"/>
              </p:ext>
            </p:extLst>
          </p:nvPr>
        </p:nvGraphicFramePr>
        <p:xfrm>
          <a:off x="5109960"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572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2349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972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0,194</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825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181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0,907</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0044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0,174</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5947">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1,000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xmlns="" val="2451612460"/>
              </p:ext>
            </p:extLst>
          </p:nvPr>
        </p:nvGraphicFramePr>
        <p:xfrm>
          <a:off x="4989514" y="6466206"/>
          <a:ext cx="4787899" cy="54864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p>
                      <a:endParaRPr lang="ru-RU" b="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p>
                      <a:endParaRPr lang="ru-RU"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kk-KZ" altLang="ru-RU" sz="1200" b="1" dirty="0" smtClean="0">
                <a:latin typeface="Times New Roman" panose="02020603050405020304" pitchFamily="18" charset="0"/>
                <a:cs typeface="Times New Roman" panose="02020603050405020304" pitchFamily="18" charset="0"/>
              </a:rPr>
              <a:t>тамыздағы </a:t>
            </a:r>
            <a:r>
              <a:rPr lang="ru-RU" altLang="ru-RU" sz="1200" b="1" dirty="0" err="1" smtClean="0">
                <a:latin typeface="Times New Roman" panose="02020603050405020304" pitchFamily="18" charset="0"/>
                <a:cs typeface="Times New Roman" panose="02020603050405020304" pitchFamily="18" charset="0"/>
              </a:rPr>
              <a:t>Ақтөбе қаласының атмосфералық ауасының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500306"/>
            <a:ext cx="4643470"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2023 </a:t>
            </a:r>
            <a:r>
              <a:rPr lang="ru-RU" sz="1200" dirty="0" err="1" smtClean="0">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18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ru-RU" sz="1200" dirty="0" smtClean="0">
                <a:solidFill>
                  <a:schemeClr val="tx1"/>
                </a:solidFill>
                <a:latin typeface="Times New Roman" panose="02020603050405020304" pitchFamily="18" charset="0"/>
                <a:cs typeface="Times New Roman" panose="02020603050405020304" pitchFamily="18" charset="0"/>
              </a:rPr>
              <a:t>, 19 </a:t>
            </a:r>
            <a:r>
              <a:rPr lang="ru-RU" sz="1200" dirty="0" err="1" smtClean="0">
                <a:solidFill>
                  <a:schemeClr val="tx1"/>
                </a:solidFill>
                <a:latin typeface="Times New Roman" panose="02020603050405020304" pitchFamily="18" charset="0"/>
                <a:cs typeface="Times New Roman" panose="02020603050405020304" pitchFamily="18" charset="0"/>
              </a:rPr>
              <a:t>тамызда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000000"/>
                </a:solidFill>
                <a:latin typeface="Times New Roman" panose="02020603050405020304" pitchFamily="18" charset="0"/>
              </a:rPr>
              <a:t> төмен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9" y="3571876"/>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Снигирева Н.Г.</a:t>
            </a:r>
            <a:r>
              <a:rPr lang="ru-RU" altLang="ru-RU" sz="1200" b="1" i="1" dirty="0" smtClean="0">
                <a:solidFill>
                  <a:srgbClr val="000000"/>
                </a:solidFill>
                <a:latin typeface="Times New Roman" panose="02020603050405020304" pitchFamily="18" charset="0"/>
                <a:cs typeface="Times New Roman" panose="02020603050405020304" pitchFamily="18" charset="0"/>
              </a:rPr>
              <a:t>/Проненко В.В.</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xmlns=""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smtClean="0">
                          <a:latin typeface="Times New Roman" panose="02020603050405020304" pitchFamily="18" charset="0"/>
                          <a:cs typeface="Times New Roman" panose="02020603050405020304" pitchFamily="18" charset="0"/>
                        </a:rPr>
                        <a:t>Тел.: +7 (</a:t>
                      </a:r>
                      <a:r>
                        <a:rPr lang="ru-RU" sz="800" dirty="0" smtClean="0">
                          <a:latin typeface="Times New Roman" panose="02020603050405020304" pitchFamily="18" charset="0"/>
                          <a:cs typeface="Times New Roman" panose="02020603050405020304" pitchFamily="18" charset="0"/>
                        </a:rPr>
                        <a:t>7132</a:t>
                      </a:r>
                      <a:r>
                        <a:rPr sz="80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15271</TotalTime>
  <Words>498</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3350</cp:revision>
  <cp:lastPrinted>2021-07-01T07:38:07Z</cp:lastPrinted>
  <dcterms:created xsi:type="dcterms:W3CDTF">2018-03-27T06:03:00Z</dcterms:created>
  <dcterms:modified xsi:type="dcterms:W3CDTF">2023-08-17T06:26:58Z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