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59435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kk-KZ" sz="1200" dirty="0">
                <a:latin typeface="Times New Roman" pitchFamily="18" charset="0"/>
                <a:cs typeface="Times New Roman" pitchFamily="18" charset="0"/>
              </a:rPr>
              <a:t>,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10-12</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24-26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r>
                        <a:rPr lang="ru-RU" sz="1000" dirty="0">
                          <a:latin typeface="Times New Roman" panose="02020603050405020304" pitchFamily="18" charset="0"/>
                          <a:cs typeface="Times New Roman" panose="02020603050405020304" pitchFamily="18" charset="0"/>
                        </a:rPr>
                        <a:t>4</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16481</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3003</cp:revision>
  <cp:lastPrinted>2021-07-01T03:56:27Z</cp:lastPrinted>
  <dcterms:created xsi:type="dcterms:W3CDTF">2018-03-27T06:03:00Z</dcterms:created>
  <dcterms:modified xsi:type="dcterms:W3CDTF">2023-08-17T05:37:10Z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