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456" autoAdjust="0"/>
  </p:normalViewPr>
  <p:slideViewPr>
    <p:cSldViewPr showGuides="1">
      <p:cViewPr varScale="1">
        <p:scale>
          <a:sx n="99" d="100"/>
          <a:sy n="99" d="100"/>
        </p:scale>
        <p:origin x="-108" y="-27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661788182"/>
              </p:ext>
            </p:extLst>
          </p:nvPr>
        </p:nvGraphicFramePr>
        <p:xfrm>
          <a:off x="307975" y="247381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229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17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17 </a:t>
            </a:r>
            <a:r>
              <a:rPr lang="kk-KZ" sz="1200" b="1" dirty="0" smtClean="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18 тамыз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a:t>
            </a:r>
            <a:r>
              <a:rPr lang="kk-KZ" sz="1200" dirty="0" smtClean="0">
                <a:solidFill>
                  <a:prstClr val="black"/>
                </a:solidFill>
                <a:latin typeface="Times New Roman" panose="02020603050405020304" pitchFamily="18" charset="0"/>
                <a:cs typeface="Times New Roman" panose="02020603050405020304" pitchFamily="18" charset="0"/>
              </a:rPr>
              <a:t>бұлтты, жауын-шашынсыз. Солтүстік-шығыстан жел 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5-10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28-30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19 тамызға</a:t>
            </a:r>
            <a:r>
              <a:rPr lang="kk-KZ" sz="1200" b="1" dirty="0" smtClean="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18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19 </a:t>
            </a:r>
            <a:r>
              <a:rPr lang="ru-RU" sz="1200" b="1" dirty="0" err="1" smtClean="0">
                <a:solidFill>
                  <a:prstClr val="black"/>
                </a:solidFill>
                <a:latin typeface="Times New Roman" panose="02020603050405020304" pitchFamily="18" charset="0"/>
                <a:cs typeface="Times New Roman" panose="02020603050405020304" pitchFamily="18" charset="0"/>
              </a:rPr>
              <a:t>тамыз</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 Солтүстік-батыстан жел соғады, күші 5-10 м/с</a:t>
            </a:r>
            <a:r>
              <a:rPr lang="kk-KZ" sz="1200" dirty="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15-17 </a:t>
            </a:r>
            <a:r>
              <a:rPr lang="ru-RU" sz="1200" dirty="0">
                <a:latin typeface="Times New Roman" panose="02020603050405020304" pitchFamily="18" charset="0"/>
                <a:cs typeface="Times New Roman" panose="02020603050405020304" pitchFamily="18" charset="0"/>
              </a:rPr>
              <a:t>градус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853252816"/>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a:t>
                      </a:r>
                      <a:r>
                        <a:rPr lang="en-US"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a:t>
                      </a:r>
                      <a:r>
                        <a:rPr lang="en-US"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85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0.32</a:t>
                      </a:r>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82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xmlns=""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1</a:t>
            </a:r>
            <a:r>
              <a:rPr lang="ru-RU"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18,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kk-KZ" sz="1200" dirty="0" smtClean="0">
                <a:solidFill>
                  <a:prstClr val="black"/>
                </a:solidFill>
                <a:latin typeface="Times New Roman" panose="02020603050405020304" pitchFamily="18" charset="0"/>
                <a:cs typeface="Times New Roman" panose="02020603050405020304" pitchFamily="18" charset="0"/>
              </a:rPr>
              <a:t>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 қала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xmlns=""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 Кан /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17725</TotalTime>
  <Words>580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3170</cp:revision>
  <cp:lastPrinted>2021-07-01T07:38:07Z</cp:lastPrinted>
  <dcterms:created xsi:type="dcterms:W3CDTF">2018-03-27T06:03:00Z</dcterms:created>
  <dcterms:modified xsi:type="dcterms:W3CDTF">2023-08-17T07:35:59Z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