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42755647"/>
              </p:ext>
            </p:extLst>
          </p:nvPr>
        </p:nvGraphicFramePr>
        <p:xfrm>
          <a:off x="294955" y="3694446"/>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5608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17 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17 </a:t>
            </a:r>
            <a:r>
              <a:rPr lang="ru-RU" altLang="ru-RU" sz="1100" b="1" dirty="0" err="1">
                <a:latin typeface="Times New Roman" panose="02020603050405020304" pitchFamily="18" charset="0"/>
                <a:cs typeface="Times New Roman" panose="02020603050405020304" pitchFamily="18" charset="0"/>
              </a:rPr>
              <a:t>тамыз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85285625"/>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2735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0.938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5"/>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a:t>
            </a:r>
            <a:r>
              <a:rPr lang="ru-RU" altLang="ru-RU" sz="1100" b="1" dirty="0" err="1">
                <a:solidFill>
                  <a:prstClr val="black"/>
                </a:solidFill>
                <a:latin typeface="Times New Roman" panose="02020603050405020304" pitchFamily="18" charset="0"/>
                <a:cs typeface="Times New Roman" panose="02020603050405020304" pitchFamily="18" charset="0"/>
              </a:rPr>
              <a:t>бойынша</a:t>
            </a:r>
            <a:r>
              <a:rPr lang="ru-RU" altLang="ru-RU" sz="1100" b="1" dirty="0">
                <a:solidFill>
                  <a:prstClr val="black"/>
                </a:solidFill>
                <a:latin typeface="Times New Roman" panose="02020603050405020304" pitchFamily="18" charset="0"/>
                <a:cs typeface="Times New Roman" panose="02020603050405020304" pitchFamily="18" charset="0"/>
              </a:rPr>
              <a:t> 18</a:t>
            </a:r>
            <a:r>
              <a:rPr lang="kk-KZ" sz="1100" b="1" dirty="0">
                <a:latin typeface="Times New Roman" panose="02020603050405020304" pitchFamily="18" charset="0"/>
                <a:cs typeface="Times New Roman" panose="02020603050405020304" pitchFamily="18" charset="0"/>
              </a:rPr>
              <a:t> тамызға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17 </a:t>
            </a:r>
            <a:r>
              <a:rPr lang="kk-KZ" sz="1100" b="1" dirty="0">
                <a:latin typeface="Times New Roman" panose="02020603050405020304" pitchFamily="18" charset="0"/>
                <a:cs typeface="Times New Roman" panose="02020603050405020304" pitchFamily="18" charset="0"/>
              </a:rPr>
              <a:t>тамыз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18</a:t>
            </a:r>
            <a:r>
              <a:rPr lang="kk-KZ" sz="1100" b="1" dirty="0">
                <a:latin typeface="Times New Roman" panose="02020603050405020304" pitchFamily="18" charset="0"/>
                <a:cs typeface="Times New Roman" panose="02020603050405020304" pitchFamily="18" charset="0"/>
              </a:rPr>
              <a:t> тамыз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0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Көшпелі бұлтты, жауын-шашынсыз. </a:t>
            </a:r>
            <a:r>
              <a:rPr lang="kk-KZ" sz="1100" dirty="0">
                <a:latin typeface="Times New Roman" panose="02020603050405020304" pitchFamily="18" charset="0"/>
                <a:ea typeface="Times New Roman" panose="02020603050405020304" pitchFamily="18" charset="0"/>
              </a:rPr>
              <a:t>Солтүстіктен</a:t>
            </a:r>
            <a:r>
              <a:rPr lang="kk-KZ" sz="1100" kern="1400" dirty="0">
                <a:solidFill>
                  <a:srgbClr val="000000"/>
                </a:solidFill>
                <a:latin typeface="Times New Roman" panose="02020603050405020304" pitchFamily="18" charset="0"/>
                <a:ea typeface="Times New Roman" panose="02020603050405020304" pitchFamily="18" charset="0"/>
              </a:rPr>
              <a:t> жел</a:t>
            </a:r>
            <a:r>
              <a:rPr lang="kk-KZ" sz="1100" dirty="0">
                <a:latin typeface="Times New Roman" panose="02020603050405020304" pitchFamily="18" charset="0"/>
                <a:ea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5-10 м/с Ауа температурасы түнде 10-12, күндіз 23-25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19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тамызға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18</a:t>
            </a:r>
            <a:r>
              <a:rPr lang="kk-KZ" sz="1100" b="1" dirty="0">
                <a:latin typeface="Times New Roman" panose="02020603050405020304" pitchFamily="18" charset="0"/>
                <a:cs typeface="Times New Roman" panose="02020603050405020304" pitchFamily="18" charset="0"/>
              </a:rPr>
              <a:t> тамыз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19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жауын-шашынсыз</a:t>
            </a:r>
            <a:r>
              <a:rPr lang="kk-KZ" sz="1100" dirty="0">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Батыстан</a:t>
            </a:r>
            <a:r>
              <a:rPr lang="kk-KZ" sz="1100" dirty="0">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ғ</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11-13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18 </a:t>
            </a:r>
            <a:r>
              <a:rPr lang="ru-RU" sz="1100" dirty="0" err="1">
                <a:solidFill>
                  <a:schemeClr val="tx1"/>
                </a:solidFill>
                <a:latin typeface="Times New Roman" panose="02020603050405020304" pitchFamily="18" charset="0"/>
                <a:cs typeface="Times New Roman" panose="02020603050405020304" pitchFamily="18" charset="0"/>
              </a:rPr>
              <a:t>тамызға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19</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тамызға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Аринова Н.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778336"/>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23523</TotalTime>
  <Words>603</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4008</cp:revision>
  <cp:lastPrinted>2023-01-16T10:13:34Z</cp:lastPrinted>
  <dcterms:created xsi:type="dcterms:W3CDTF">2018-03-27T06:03:00Z</dcterms:created>
  <dcterms:modified xsi:type="dcterms:W3CDTF">2023-08-17T06:07:11Z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