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561541"/>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87446"/>
            <a:ext cx="4832657"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тамыздағы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18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17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a:solidFill>
                  <a:prstClr val="black"/>
                </a:solidFill>
                <a:latin typeface="Times New Roman" pitchFamily="18" charset="0"/>
                <a:cs typeface="Times New Roman" pitchFamily="18" charset="0"/>
              </a:rPr>
              <a:t>18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pitchFamily="18" charset="0"/>
                <a:ea typeface="Calibri"/>
                <a:cs typeface="Times New Roman" pitchFamily="18" charset="0"/>
              </a:rPr>
              <a:t>тан 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a:solidFill>
                  <a:prstClr val="black"/>
                </a:solidFill>
                <a:latin typeface="Times New Roman" pitchFamily="18" charset="0"/>
                <a:cs typeface="Times New Roman" pitchFamily="18" charset="0"/>
              </a:rPr>
              <a:t>18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19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smtClean="0">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04586498"/>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3096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Азизова А. Х</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14661</TotalTime>
  <Words>583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3052</cp:revision>
  <cp:lastPrinted>2023-05-30T06:33:01Z</cp:lastPrinted>
  <dcterms:created xsi:type="dcterms:W3CDTF">2018-03-27T06:03:00Z</dcterms:created>
  <dcterms:modified xsi:type="dcterms:W3CDTF">2023-08-17T05:38:12Z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