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60463257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18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</a:t>
            </a:r>
            <a:r>
              <a:rPr lang="ru-RU" sz="1200" dirty="0" smtClean="0">
                <a:latin typeface="Times New Roman"/>
                <a:ea typeface="Times New Roman"/>
              </a:rPr>
              <a:t>Ветер восточный 2-7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35-37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20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4-9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21-23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13996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2755</cp:revision>
  <cp:lastPrinted>2021-07-01T03:56:27Z</cp:lastPrinted>
  <dcterms:created xsi:type="dcterms:W3CDTF">2018-03-27T06:03:00Z</dcterms:created>
  <dcterms:modified xsi:type="dcterms:W3CDTF">2023-08-18T08:06:06Z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