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17856057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 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3-8 м/с. Температура воздуха ночью 9-11°, днем 22-24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10-12°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64118033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А.Р.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20923</TotalTime>
  <Words>646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2986</cp:revision>
  <cp:lastPrinted>2021-10-18T15:52:53Z</cp:lastPrinted>
  <dcterms:created xsi:type="dcterms:W3CDTF">2018-03-27T06:03:00Z</dcterms:created>
  <dcterms:modified xsi:type="dcterms:W3CDTF">2023-08-18T08:00:16Z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