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99609030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230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августа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19 августа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18 августа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21 ч. 19 августа 2023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Переменная облачность, к концу дня дождь, гроза. Ветер 9-14 м/с. Температура воздуха ночью 13-15, днем 30-32 тепла.</a:t>
            </a:r>
          </a:p>
          <a:p>
            <a:pPr lvl="0" algn="just"/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20 августа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19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20 августа 2023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дождь, гроза.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7-12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16-18 тепла. </a:t>
            </a:r>
          </a:p>
          <a:p>
            <a:pPr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271261448"/>
              </p:ext>
            </p:extLst>
          </p:nvPr>
        </p:nvGraphicFramePr>
        <p:xfrm>
          <a:off x="5019674" y="4397121"/>
          <a:ext cx="4691064" cy="208437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38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70</a:t>
                      </a:r>
                      <a:endParaRPr lang="x-none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0.438</a:t>
                      </a:r>
                      <a:endParaRPr lang="x-non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73</a:t>
                      </a:r>
                      <a:endParaRPr lang="x-none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0.244</a:t>
                      </a:r>
                      <a:endParaRPr lang="x-non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16</a:t>
                      </a:r>
                      <a:endParaRPr lang="x-none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0.033</a:t>
                      </a:r>
                      <a:endParaRPr lang="x-non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214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581</a:t>
                      </a:r>
                      <a:endParaRPr lang="x-none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0.116</a:t>
                      </a:r>
                      <a:endParaRPr lang="x-non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61</a:t>
                      </a:r>
                      <a:endParaRPr lang="x-non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0.304</a:t>
                      </a:r>
                      <a:endParaRPr lang="x-none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14</a:t>
                      </a:r>
                      <a:endParaRPr lang="x-non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0.034</a:t>
                      </a:r>
                      <a:endParaRPr lang="x-none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21" name="TextBox 13">
            <a:extLst>
              <a:ext uri="{FF2B5EF4-FFF2-40B4-BE49-F238E27FC236}">
                <a16:creationId xmlns:a16="http://schemas.microsoft.com/office/drawing/2014/main" xmlns="" id="{23D14B54-6442-45BF-9A9A-4EF425DEB57A}"/>
              </a:ext>
            </a:extLst>
          </p:cNvPr>
          <p:cNvSpPr txBox="1"/>
          <p:nvPr/>
        </p:nvSpPr>
        <p:spPr>
          <a:xfrm>
            <a:off x="4991784" y="3349128"/>
            <a:ext cx="4680169" cy="461665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xmlns="" id="{AB2F5FF4-4A1A-4FF6-8777-85017D7D8793}"/>
              </a:ext>
            </a:extLst>
          </p:cNvPr>
          <p:cNvSpPr txBox="1"/>
          <p:nvPr/>
        </p:nvSpPr>
        <p:spPr>
          <a:xfrm>
            <a:off x="5039065" y="2303152"/>
            <a:ext cx="4652280" cy="1015663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5976" y="6103589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Онайбаева</a:t>
            </a:r>
            <a:r>
              <a:rPr lang="ru-RU" altLang="ru-RU" sz="10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/ Асылбеков Д.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16652</TotalTime>
  <Words>577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2785</cp:revision>
  <cp:lastPrinted>2021-07-01T03:56:27Z</cp:lastPrinted>
  <dcterms:created xsi:type="dcterms:W3CDTF">2018-03-27T06:03:00Z</dcterms:created>
  <dcterms:modified xsi:type="dcterms:W3CDTF">2023-08-18T07:56:26Z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