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9E87B00-B05E-4F90-867E-E9CA8F0A8D6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xmlns="" val="264526754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F0BC9-7217-4BCD-86EA-0D360E9405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76B1B-863E-4F3E-822D-CF17192BBA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9BD62-ED68-45C3-9067-66161D7F76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941B2F-7F02-4125-9E2F-524FBDF125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5382D-B423-419F-BAE3-F95C7107EC8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DE870-6852-4BE8-8A37-BE5FBAADEC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A2C21-2B92-4A0A-9BD4-2AFCB26743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250B7-BDDA-4B42-907B-B7B4340210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977D04-DC0C-478B-AA6C-5D3A6EFB1F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DEA5B-6F51-4A45-9AA0-603C2CDD22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38EC5-739D-4805-9351-A12342833E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674A9C5-39AC-47DA-B5E6-397807C650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</a:t>
            </a:r>
            <a:r>
              <a:rPr lang="ru-RU" altLang="zh-CN" sz="1400" b="1" i="1" dirty="0">
                <a:solidFill>
                  <a:srgbClr val="002060"/>
                </a:solidFill>
                <a:cs typeface="宋体"/>
              </a:rPr>
              <a:t>8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2023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18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19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kk-KZ" dirty="0">
                <a:solidFill>
                  <a:schemeClr val="tx1"/>
                </a:solidFill>
              </a:rPr>
              <a:t>Переменная облачность, без осадков. Ветер 0-5 м/с. 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17-19, </a:t>
            </a:r>
            <a:r>
              <a:rPr lang="kk-KZ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30-32 </a:t>
            </a:r>
            <a:r>
              <a:rPr lang="kk-KZ" dirty="0">
                <a:solidFill>
                  <a:schemeClr val="tx1"/>
                </a:solidFill>
              </a:rPr>
              <a:t>тепла.</a:t>
            </a:r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0-5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17-19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2728" y="1857217"/>
            <a:ext cx="4824413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19</a:t>
            </a:r>
            <a:r>
              <a:rPr lang="ru-RU" sz="1100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августа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sym typeface="+mn-ea"/>
              </a:rPr>
              <a:t>20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3022017"/>
              </p:ext>
            </p:extLst>
          </p:nvPr>
        </p:nvGraphicFramePr>
        <p:xfrm>
          <a:off x="5018088" y="4059238"/>
          <a:ext cx="4684712" cy="2251077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686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Бекмурзаева Б.М.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Искендирова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16734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3654</cp:revision>
  <cp:lastPrinted>2021-07-01T09:11:30Z</cp:lastPrinted>
  <dcterms:created xsi:type="dcterms:W3CDTF">2018-03-27T06:03:00Z</dcterms:created>
  <dcterms:modified xsi:type="dcterms:W3CDTF">2023-08-18T07:46:09Z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