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2490" y="-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88398062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19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днем 31-33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восточный 3-8 м/с. Температура воздуха 15-17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05699784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Е.В./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16693</TotalTime>
  <Words>529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2956</cp:revision>
  <cp:lastPrinted>2021-07-01T03:56:27Z</cp:lastPrinted>
  <dcterms:created xsi:type="dcterms:W3CDTF">2018-03-27T06:03:00Z</dcterms:created>
  <dcterms:modified xsi:type="dcterms:W3CDTF">2023-08-18T08:07:54Z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