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108" y="-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19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19 августа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13-15, днем 29-31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  <a:r>
              <a:rPr lang="ru-RU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августа по 09 ч 20 августа 2023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Кратно0,0сть превышения0,1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773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 Балгазынов К.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16639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3463</cp:revision>
  <cp:lastPrinted>2021-07-01T03:56:27Z</cp:lastPrinted>
  <dcterms:created xsi:type="dcterms:W3CDTF">2018-03-27T06:03:00Z</dcterms:created>
  <dcterms:modified xsi:type="dcterms:W3CDTF">2023-08-18T07:41:45Z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