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4527" autoAdjust="0"/>
  </p:normalViewPr>
  <p:slideViewPr>
    <p:cSldViewPr showGuides="1">
      <p:cViewPr varScale="1">
        <p:scale>
          <a:sx n="106" d="100"/>
          <a:sy n="106" d="100"/>
        </p:scale>
        <p:origin x="-2298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700840867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230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x-none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414557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августа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55380"/>
            <a:ext cx="4758096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августа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18 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19 августа 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западный 5-10 м/с. Температура воздуха ночью 11-13, днем  26-28 тепла.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августа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21ч.  19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облачость,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северо-западный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9-14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14-16 тепла.</a:t>
            </a:r>
            <a:endParaRPr lang="x-none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134650" y="1916832"/>
            <a:ext cx="4509610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августа, ночью 20 августа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C3FFEEA8-A38F-4585-8029-5FAD2DAC1236}"/>
              </a:ext>
            </a:extLst>
          </p:cNvPr>
          <p:cNvSpPr txBox="1"/>
          <p:nvPr/>
        </p:nvSpPr>
        <p:spPr>
          <a:xfrm>
            <a:off x="4997429" y="3070453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xmlns="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33352003"/>
              </p:ext>
            </p:extLst>
          </p:nvPr>
        </p:nvGraphicFramePr>
        <p:xfrm>
          <a:off x="5110527" y="3789041"/>
          <a:ext cx="4522993" cy="28428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xmlns="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xmlns="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xmlns="" val="3747692083"/>
                    </a:ext>
                  </a:extLst>
                </a:gridCol>
              </a:tblGrid>
              <a:tr h="9439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84887208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x-none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x-none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12697307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34830528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79508640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35056224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26858312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57842559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2597592"/>
                  </a:ext>
                </a:extLst>
              </a:tr>
              <a:tr h="22584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x-none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x-none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24478</TotalTime>
  <Words>624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4086</cp:revision>
  <cp:lastPrinted>2021-11-30T05:55:24Z</cp:lastPrinted>
  <dcterms:created xsi:type="dcterms:W3CDTF">2018-03-27T06:03:00Z</dcterms:created>
  <dcterms:modified xsi:type="dcterms:W3CDTF">2023-08-18T08:04:19Z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