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87202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18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15-17,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31-33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15-17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0709174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14867</TotalTime>
  <Words>562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3093</cp:revision>
  <cp:lastPrinted>2023-08-18T04:56:06Z</cp:lastPrinted>
  <dcterms:created xsi:type="dcterms:W3CDTF">2018-03-27T06:03:00Z</dcterms:created>
  <dcterms:modified xsi:type="dcterms:W3CDTF">2023-08-18T08:06:39Z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