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042303828"/>
              </p:ext>
            </p:extLst>
          </p:nvPr>
        </p:nvGraphicFramePr>
        <p:xfrm>
          <a:off x="307975" y="2573640"/>
          <a:ext cx="4465638" cy="19477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477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№230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4112" y="2521917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just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2023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505781929"/>
              </p:ext>
            </p:extLst>
          </p:nvPr>
        </p:nvGraphicFramePr>
        <p:xfrm>
          <a:off x="4989512" y="4393086"/>
          <a:ext cx="4747702" cy="17668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782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62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12801" y="178441"/>
            <a:ext cx="482441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                   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северо-восточный, восточный 9-14 м/с. Температура воздуха ночью 18-20, днем 32-34 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lvl="0" indent="1440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</a:p>
          <a:p>
            <a:pPr lvl="0" indent="1800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</a:t>
            </a:r>
            <a:r>
              <a:rPr lang="ru-RU" sz="120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smtClean="0">
                <a:latin typeface="Times New Roman" panose="02020603050405020304" pitchFamily="18" charset="0"/>
                <a:ea typeface="Calibri" panose="020F0502020204030204" pitchFamily="34" charset="0"/>
              </a:rPr>
              <a:t>северный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9-14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18-20 тепла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3199" y="3570607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21267</TotalTime>
  <Words>591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3529</cp:revision>
  <cp:lastPrinted>2021-07-01T03:56:27Z</cp:lastPrinted>
  <dcterms:created xsi:type="dcterms:W3CDTF">2018-03-27T06:03:00Z</dcterms:created>
  <dcterms:modified xsi:type="dcterms:W3CDTF">2023-08-18T07:44:14Z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