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9" d="100"/>
          <a:sy n="99" d="100"/>
        </p:scale>
        <p:origin x="-108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02102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вечером дождь, гроза. Ветер западный, северо-западный 7-12, при грозе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днем 30-32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Переменнач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441422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19042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3135</cp:revision>
  <cp:lastPrinted>2021-07-01T03:56:27Z</cp:lastPrinted>
  <dcterms:created xsi:type="dcterms:W3CDTF">2018-03-27T06:03:00Z</dcterms:created>
  <dcterms:modified xsi:type="dcterms:W3CDTF">2023-08-18T07:43:14Z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