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3" d="100"/>
          <a:sy n="113" d="100"/>
        </p:scale>
        <p:origin x="-2100"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600884052"/>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230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430568"/>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kk-KZ" altLang="ru-RU" sz="1200" b="1" dirty="0" smtClean="0">
                <a:latin typeface="Times New Roman" panose="02020603050405020304" pitchFamily="18" charset="0"/>
                <a:cs typeface="Times New Roman" panose="02020603050405020304" pitchFamily="18" charset="0"/>
              </a:rPr>
              <a:t>тамызға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493495643"/>
              </p:ext>
            </p:extLst>
          </p:nvPr>
        </p:nvGraphicFramePr>
        <p:xfrm>
          <a:off x="5024438" y="3984300"/>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58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1620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19</a:t>
            </a:r>
            <a:r>
              <a:rPr lang="kk-KZ" altLang="ru-RU" sz="1200" b="1" dirty="0" smtClean="0">
                <a:latin typeface="Times New Roman" panose="02020603050405020304" pitchFamily="18" charset="0"/>
                <a:cs typeface="Times New Roman" panose="02020603050405020304" pitchFamily="18" charset="0"/>
              </a:rPr>
              <a:t> тамызға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a:latin typeface="Times New Roman" panose="02020603050405020304" pitchFamily="18" charset="0"/>
                <a:cs typeface="Times New Roman" panose="02020603050405020304" pitchFamily="18" charset="0"/>
              </a:rPr>
              <a:t>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1</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тамыздан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a:t>
            </a:r>
            <a:r>
              <a:rPr lang="en-US" altLang="ru-RU" sz="1200" b="1" dirty="0" smtClean="0">
                <a:latin typeface="Times New Roman" pitchFamily="18" charset="0"/>
                <a:cs typeface="Times New Roman" pitchFamily="18" charset="0"/>
              </a:rPr>
              <a:t>9</a:t>
            </a:r>
            <a:r>
              <a:rPr lang="kk-KZ" altLang="ru-RU" sz="1200" b="1" dirty="0" smtClean="0">
                <a:latin typeface="Times New Roman" pitchFamily="18" charset="0"/>
                <a:cs typeface="Times New Roman" pitchFamily="18" charset="0"/>
              </a:rPr>
              <a:t> тамызға 2023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Солтүтік-ш</a:t>
            </a:r>
            <a:r>
              <a:rPr lang="uz-Cyrl-UZ" sz="1100" dirty="0" smtClean="0">
                <a:latin typeface="Times New Roman" pitchFamily="18" charset="0"/>
                <a:cs typeface="Times New Roman" pitchFamily="18" charset="0"/>
              </a:rPr>
              <a:t>ығыстан </a:t>
            </a:r>
            <a:r>
              <a:rPr lang="kk-KZ" sz="1100" dirty="0" smtClean="0">
                <a:latin typeface="Times New Roman" pitchFamily="18" charset="0"/>
                <a:cs typeface="Times New Roman" pitchFamily="18" charset="0"/>
              </a:rPr>
              <a:t>жел соғады, күші </a:t>
            </a:r>
            <a:r>
              <a:rPr lang="en-US" sz="1100" dirty="0" smtClean="0">
                <a:latin typeface="Times New Roman" pitchFamily="18" charset="0"/>
                <a:cs typeface="Times New Roman" pitchFamily="18" charset="0"/>
              </a:rPr>
              <a:t>8</a:t>
            </a:r>
            <a:r>
              <a:rPr lang="kk-KZ" sz="1100" dirty="0" smtClean="0">
                <a:latin typeface="Times New Roman" pitchFamily="18" charset="0"/>
                <a:cs typeface="Times New Roman" pitchFamily="18" charset="0"/>
              </a:rPr>
              <a:t>-</a:t>
            </a:r>
            <a:r>
              <a:rPr lang="en-US" sz="1100" dirty="0" smtClean="0">
                <a:latin typeface="Times New Roman" pitchFamily="18" charset="0"/>
                <a:cs typeface="Times New Roman" pitchFamily="18" charset="0"/>
              </a:rPr>
              <a:t>13</a:t>
            </a:r>
            <a:r>
              <a:rPr lang="kk-KZ" sz="1100" dirty="0" smtClean="0">
                <a:latin typeface="Times New Roman" pitchFamily="18" charset="0"/>
                <a:cs typeface="Times New Roman" pitchFamily="18" charset="0"/>
              </a:rPr>
              <a:t> м/с. Ауа температурасы түнде </a:t>
            </a:r>
            <a:r>
              <a:rPr lang="en-US" sz="1100" dirty="0" smtClean="0">
                <a:latin typeface="Times New Roman" pitchFamily="18" charset="0"/>
                <a:cs typeface="Times New Roman" pitchFamily="18" charset="0"/>
              </a:rPr>
              <a:t>17-19</a:t>
            </a:r>
            <a:r>
              <a:rPr lang="kk-KZ" sz="1100" dirty="0" smtClean="0">
                <a:latin typeface="Times New Roman" pitchFamily="18" charset="0"/>
                <a:cs typeface="Times New Roman" pitchFamily="18" charset="0"/>
              </a:rPr>
              <a:t>, күндіз </a:t>
            </a:r>
            <a:r>
              <a:rPr lang="en-US" sz="1100" dirty="0" smtClean="0">
                <a:latin typeface="Times New Roman" pitchFamily="18" charset="0"/>
                <a:cs typeface="Times New Roman" pitchFamily="18" charset="0"/>
              </a:rPr>
              <a:t>33</a:t>
            </a:r>
            <a:r>
              <a:rPr lang="kk-KZ" sz="1100" dirty="0" smtClean="0">
                <a:latin typeface="Times New Roman" pitchFamily="18" charset="0"/>
                <a:cs typeface="Times New Roman" pitchFamily="18" charset="0"/>
              </a:rPr>
              <a:t>-</a:t>
            </a:r>
            <a:r>
              <a:rPr lang="en-US" sz="1100" dirty="0" smtClean="0">
                <a:latin typeface="Times New Roman" pitchFamily="18" charset="0"/>
                <a:cs typeface="Times New Roman" pitchFamily="18" charset="0"/>
              </a:rPr>
              <a:t>35</a:t>
            </a:r>
            <a:r>
              <a:rPr lang="kk-KZ" sz="1100" dirty="0" smtClean="0">
                <a:latin typeface="Times New Roman" pitchFamily="18" charset="0"/>
                <a:cs typeface="Times New Roman" pitchFamily="18" charset="0"/>
              </a:rPr>
              <a:t> градус жылы болады.</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20</a:t>
            </a:r>
            <a:r>
              <a:rPr lang="kk-KZ" altLang="ru-RU" sz="1200" b="1" dirty="0" smtClean="0">
                <a:latin typeface="Times New Roman" pitchFamily="18" charset="0"/>
                <a:cs typeface="Times New Roman" pitchFamily="18" charset="0"/>
              </a:rPr>
              <a:t> тамызға</a:t>
            </a:r>
            <a:endParaRPr lang="kk-KZ" altLang="ru-RU" sz="1200" b="1"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2023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1</a:t>
            </a:r>
            <a:r>
              <a:rPr lang="en-US" altLang="ru-RU" sz="1200" b="1" dirty="0" smtClean="0">
                <a:latin typeface="Times New Roman" pitchFamily="18" charset="0"/>
                <a:cs typeface="Times New Roman" pitchFamily="18" charset="0"/>
              </a:rPr>
              <a:t>9</a:t>
            </a:r>
            <a:r>
              <a:rPr lang="kk-KZ" altLang="ru-RU" sz="1200" b="1" dirty="0" smtClean="0">
                <a:latin typeface="Times New Roman" pitchFamily="18" charset="0"/>
                <a:cs typeface="Times New Roman" pitchFamily="18" charset="0"/>
              </a:rPr>
              <a:t> тамыздан 09 </a:t>
            </a:r>
            <a:r>
              <a:rPr lang="kk-KZ" altLang="ru-RU" sz="1200" b="1" dirty="0">
                <a:latin typeface="Times New Roman" pitchFamily="18" charset="0"/>
                <a:cs typeface="Times New Roman" pitchFamily="18" charset="0"/>
              </a:rPr>
              <a:t>сағ. </a:t>
            </a:r>
            <a:r>
              <a:rPr lang="en-US" altLang="ru-RU" sz="1200" b="1" dirty="0" smtClean="0">
                <a:latin typeface="Times New Roman" pitchFamily="18" charset="0"/>
                <a:cs typeface="Times New Roman" pitchFamily="18" charset="0"/>
              </a:rPr>
              <a:t>20</a:t>
            </a:r>
            <a:r>
              <a:rPr lang="kk-KZ" altLang="ru-RU" sz="1200" b="1" dirty="0" smtClean="0">
                <a:latin typeface="Times New Roman" pitchFamily="18" charset="0"/>
                <a:cs typeface="Times New Roman" pitchFamily="18" charset="0"/>
              </a:rPr>
              <a:t> тамызға дейін</a:t>
            </a:r>
            <a:endParaRPr lang="en-US" altLang="ru-RU" sz="1200" b="1" dirty="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a:t>
            </a:r>
            <a:r>
              <a:rPr lang="uz-Cyrl-UZ" sz="1100" dirty="0" smtClean="0">
                <a:latin typeface="Times New Roman" pitchFamily="18" charset="0"/>
                <a:cs typeface="Times New Roman" pitchFamily="18" charset="0"/>
              </a:rPr>
              <a:t>үстік-шығыстан </a:t>
            </a:r>
            <a:r>
              <a:rPr lang="kk-KZ" sz="1100" dirty="0" smtClean="0">
                <a:latin typeface="Times New Roman" pitchFamily="18" charset="0"/>
                <a:cs typeface="Times New Roman" pitchFamily="18" charset="0"/>
              </a:rPr>
              <a:t>жел соғады, күші 8-13 м/с. Ауа температурасы 17-19 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77033" y="2057072"/>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19 </a:t>
            </a:r>
            <a:r>
              <a:rPr lang="ru-RU" sz="1200" dirty="0" err="1" smtClean="0">
                <a:solidFill>
                  <a:schemeClr val="tx1"/>
                </a:solidFill>
                <a:latin typeface="Times New Roman" panose="02020603050405020304" pitchFamily="18" charset="0"/>
                <a:cs typeface="Times New Roman" panose="02020603050405020304" pitchFamily="18" charset="0"/>
              </a:rPr>
              <a:t>тамызда</a:t>
            </a:r>
            <a:r>
              <a:rPr lang="ru-RU" sz="1200" dirty="0" smtClean="0">
                <a:solidFill>
                  <a:schemeClr val="tx1"/>
                </a:solidFill>
                <a:latin typeface="Times New Roman" panose="02020603050405020304" pitchFamily="18" charset="0"/>
                <a:cs typeface="Times New Roman" panose="02020603050405020304" pitchFamily="18" charset="0"/>
              </a:rPr>
              <a:t>, 20 </a:t>
            </a:r>
            <a:r>
              <a:rPr lang="ru-RU" sz="1200" dirty="0" err="1" smtClean="0">
                <a:solidFill>
                  <a:schemeClr val="tx1"/>
                </a:solidFill>
                <a:latin typeface="Times New Roman" panose="02020603050405020304" pitchFamily="18" charset="0"/>
                <a:cs typeface="Times New Roman" panose="02020603050405020304" pitchFamily="18" charset="0"/>
              </a:rPr>
              <a:t>тамызға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3732" y="3123910"/>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 </a:t>
            </a:r>
            <a:r>
              <a:rPr lang="ru-RU" sz="1200" b="1" i="1" smtClean="0">
                <a:latin typeface="Times New Roman" panose="02020603050405020304" pitchFamily="18" charset="0"/>
                <a:cs typeface="Times New Roman" panose="02020603050405020304" pitchFamily="18" charset="0"/>
              </a:rPr>
              <a:t>Айтмырзаева</a:t>
            </a:r>
            <a:r>
              <a:rPr lang="ru-RU" sz="1200" b="1" i="1" dirty="0" smtClean="0">
                <a:latin typeface="Times New Roman" panose="02020603050405020304" pitchFamily="18" charset="0"/>
                <a:cs typeface="Times New Roman" panose="02020603050405020304" pitchFamily="18" charset="0"/>
              </a:rPr>
              <a:t> Д.Р.</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13555</TotalTime>
  <Words>594</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2952</cp:revision>
  <cp:lastPrinted>2021-07-01T03:56:27Z</cp:lastPrinted>
  <dcterms:created xsi:type="dcterms:W3CDTF">2018-03-27T06:03:00Z</dcterms:created>
  <dcterms:modified xsi:type="dcterms:W3CDTF">2023-08-18T08:05:15Z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