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1069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күннің аяғында жаңбыр жауады, найзағай күтіледі. Жел 9-14 м/с. Ауа температурасы түнде 13-15, күндіз 30-32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20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19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4290136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14983</TotalTime>
  <Words>540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2734</cp:revision>
  <cp:lastPrinted>2021-07-01T07:38:07Z</cp:lastPrinted>
  <dcterms:created xsi:type="dcterms:W3CDTF">2018-03-27T06:03:00Z</dcterms:created>
  <dcterms:modified xsi:type="dcterms:W3CDTF">2023-08-18T07:56:43Z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