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72" y="-258"/>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№230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1923604"/>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19 тамызға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2023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18</a:t>
            </a:r>
            <a:r>
              <a:rPr lang="kk-KZ" sz="1100" b="1" dirty="0" smtClean="0">
                <a:latin typeface="Times New Roman" pitchFamily="18" charset="0"/>
                <a:cs typeface="Times New Roman" pitchFamily="18" charset="0"/>
              </a:rPr>
              <a:t> тамыз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a:t>
            </a:r>
            <a:r>
              <a:rPr lang="kk-KZ" sz="1100" b="1" dirty="0" smtClean="0">
                <a:latin typeface="Times New Roman" pitchFamily="18" charset="0"/>
                <a:cs typeface="Times New Roman" pitchFamily="18" charset="0"/>
              </a:rPr>
              <a:t>19 тамыз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ru-RU" sz="1200" dirty="0" smtClean="0">
                <a:latin typeface="Times New Roman" pitchFamily="18" charset="0"/>
                <a:cs typeface="Times New Roman" pitchFamily="18" charset="0"/>
              </a:rPr>
              <a:t/>
            </a:r>
            <a:br>
              <a:rPr lang="ru-RU" sz="1200" dirty="0" smtClean="0">
                <a:latin typeface="Times New Roman" pitchFamily="18" charset="0"/>
                <a:cs typeface="Times New Roman" pitchFamily="18" charset="0"/>
              </a:rPr>
            </a:br>
            <a:r>
              <a:rPr lang="ru-RU" sz="1200" dirty="0" err="1" smtClean="0">
                <a:latin typeface="Times New Roman" pitchFamily="18" charset="0"/>
                <a:cs typeface="Times New Roman" pitchFamily="18" charset="0"/>
              </a:rPr>
              <a:t>Көшпелі бұлтты, жауын-шашынсыз</a:t>
            </a:r>
            <a:r>
              <a:rPr lang="kk-KZ" sz="1200" dirty="0" smtClean="0">
                <a:latin typeface="Times New Roman" pitchFamily="18" charset="0"/>
                <a:cs typeface="Times New Roman" pitchFamily="18" charset="0"/>
              </a:rPr>
              <a:t>. Солтүстік-шығыстан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 күші </a:t>
            </a:r>
            <a:r>
              <a:rPr lang="ru-RU" sz="1200" dirty="0" smtClean="0">
                <a:latin typeface="Times New Roman" pitchFamily="18" charset="0"/>
                <a:cs typeface="Times New Roman" pitchFamily="18" charset="0"/>
              </a:rPr>
              <a:t>5-10 м/с. </a:t>
            </a:r>
            <a:r>
              <a:rPr lang="kk-KZ" sz="1200" dirty="0" smtClean="0">
                <a:latin typeface="Times New Roman" pitchFamily="18" charset="0"/>
                <a:cs typeface="Times New Roman" pitchFamily="18" charset="0"/>
              </a:rPr>
              <a:t>Ауа температурасы түнде 13-15,</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 </a:t>
            </a:r>
            <a:r>
              <a:rPr lang="ru-RU" sz="1200" smtClean="0">
                <a:latin typeface="Times New Roman" pitchFamily="18" charset="0"/>
                <a:cs typeface="Times New Roman" pitchFamily="18" charset="0"/>
              </a:rPr>
              <a:t>29-31</a:t>
            </a:r>
            <a:r>
              <a:rPr lang="kk-KZ" sz="120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 жылы</a:t>
            </a:r>
            <a:r>
              <a:rPr lang="ru-RU" sz="1200" dirty="0" smtClean="0">
                <a:latin typeface="Times New Roman" pitchFamily="18" charset="0"/>
                <a:cs typeface="Times New Roman" pitchFamily="18" charset="0"/>
              </a:rPr>
              <a:t>.</a:t>
            </a:r>
            <a:endParaRPr lang="kk-KZ" altLang="ru-RU" sz="1200" b="1" dirty="0" smtClean="0">
              <a:latin typeface="Times New Roman" pitchFamily="18" charset="0"/>
              <a:ea typeface="Times New Roman KZ" pitchFamily="18" charset="0"/>
              <a:cs typeface="Times New Roman" pitchFamily="18" charset="0"/>
            </a:endParaRPr>
          </a:p>
          <a:p>
            <a:pPr marL="228600" indent="-228600" algn="ctr"/>
            <a:r>
              <a:rPr lang="kk-KZ" altLang="ru-RU" sz="1200" b="1" dirty="0" smtClean="0">
                <a:latin typeface="Times New Roman" pitchFamily="18" charset="0"/>
                <a:ea typeface="Times New Roman KZ" pitchFamily="18" charset="0"/>
                <a:cs typeface="Times New Roman" pitchFamily="18" charset="0"/>
              </a:rPr>
              <a:t>20 тамызға</a:t>
            </a:r>
          </a:p>
          <a:p>
            <a:pPr marL="228600" indent="-228600" algn="ctr"/>
            <a:r>
              <a:rPr lang="ru-RU" sz="1100" b="1" dirty="0" smtClean="0">
                <a:latin typeface="Times New Roman" pitchFamily="18" charset="0"/>
                <a:ea typeface="Times New Roman KZ" pitchFamily="18" charset="0"/>
                <a:cs typeface="Times New Roman" pitchFamily="18" charset="0"/>
              </a:rPr>
              <a:t>2023 </a:t>
            </a:r>
            <a:r>
              <a:rPr lang="ru-RU" sz="1100" b="1" dirty="0" err="1" smtClean="0">
                <a:latin typeface="Times New Roman" pitchFamily="18" charset="0"/>
                <a:ea typeface="Times New Roman KZ" pitchFamily="18" charset="0"/>
                <a:cs typeface="Times New Roman" pitchFamily="18" charset="0"/>
              </a:rPr>
              <a:t>жылғы</a:t>
            </a:r>
            <a:r>
              <a:rPr lang="ru-RU" sz="1100" b="1" dirty="0" smtClean="0">
                <a:latin typeface="Times New Roman" pitchFamily="18" charset="0"/>
                <a:ea typeface="Times New Roman KZ" pitchFamily="18" charset="0"/>
                <a:cs typeface="Times New Roman" pitchFamily="18" charset="0"/>
              </a:rPr>
              <a:t> </a:t>
            </a:r>
            <a:r>
              <a:rPr lang="kk-KZ" sz="1100" b="1" dirty="0" smtClean="0">
                <a:latin typeface="Times New Roman" pitchFamily="18" charset="0"/>
                <a:ea typeface="Times New Roman KZ" pitchFamily="18" charset="0"/>
                <a:cs typeface="Times New Roman" pitchFamily="18" charset="0"/>
              </a:rPr>
              <a:t>19 тамыз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20 </a:t>
            </a:r>
            <a:r>
              <a:rPr lang="kk-KZ" sz="1100" b="1" dirty="0" smtClean="0">
                <a:latin typeface="Times New Roman" pitchFamily="18" charset="0"/>
                <a:ea typeface="Times New Roman KZ" pitchFamily="18" charset="0"/>
                <a:cs typeface="Times New Roman" pitchFamily="18" charset="0"/>
              </a:rPr>
              <a:t>тамыз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ru-RU" sz="1200" dirty="0" err="1" smtClean="0">
                <a:latin typeface="Times New Roman" pitchFamily="18" charset="0"/>
                <a:cs typeface="Times New Roman" pitchFamily="18" charset="0"/>
              </a:rPr>
              <a:t>Көшпелі бұлтты, жауын-шашынсыз</a:t>
            </a:r>
            <a:r>
              <a:rPr lang="kk-KZ" sz="1200" dirty="0" smtClean="0">
                <a:latin typeface="Times New Roman" pitchFamily="18" charset="0"/>
                <a:cs typeface="Times New Roman" pitchFamily="18" charset="0"/>
              </a:rPr>
              <a:t>. Солтүстік-шығыстан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 күші </a:t>
            </a:r>
            <a:r>
              <a:rPr lang="ru-RU" sz="1200" dirty="0" smtClean="0">
                <a:latin typeface="Times New Roman" pitchFamily="18" charset="0"/>
                <a:cs typeface="Times New Roman" pitchFamily="18" charset="0"/>
              </a:rPr>
              <a:t>5-10 м/с. </a:t>
            </a:r>
            <a:r>
              <a:rPr lang="kk-KZ" sz="1200" dirty="0" smtClean="0">
                <a:latin typeface="Times New Roman" pitchFamily="18" charset="0"/>
                <a:cs typeface="Times New Roman" pitchFamily="18" charset="0"/>
              </a:rPr>
              <a:t>Ауа температурасы 13-15 градус жылы.</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2023 </a:t>
            </a:r>
            <a:r>
              <a:rPr lang="ru-RU" sz="1200" dirty="0" err="1" smtClean="0">
                <a:solidFill>
                  <a:schemeClr val="tx1"/>
                </a:solidFill>
                <a:latin typeface="Times New Roman" panose="02020603050405020304" pitchFamily="18" charset="0"/>
                <a:cs typeface="Times New Roman" panose="02020603050405020304" pitchFamily="18" charset="0"/>
              </a:rPr>
              <a:t>жылдың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19 тамыз</a:t>
            </a:r>
            <a:r>
              <a:rPr lang="ru-RU" sz="1200" dirty="0" smtClean="0">
                <a:solidFill>
                  <a:schemeClr val="tx1"/>
                </a:solidFill>
                <a:latin typeface="Times New Roman" panose="02020603050405020304" pitchFamily="18" charset="0"/>
                <a:cs typeface="Times New Roman" panose="02020603050405020304" pitchFamily="18" charset="0"/>
              </a:rPr>
              <a:t>, 20</a:t>
            </a:r>
            <a:r>
              <a:rPr lang="kk-KZ" sz="1200" dirty="0" smtClean="0">
                <a:solidFill>
                  <a:schemeClr val="tx1"/>
                </a:solidFill>
                <a:latin typeface="Times New Roman" panose="02020603050405020304" pitchFamily="18" charset="0"/>
                <a:cs typeface="Times New Roman" panose="02020603050405020304" pitchFamily="18" charset="0"/>
              </a:rPr>
              <a:t> тамыз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е0,1селігі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rPr>
                        <a:t>0</a:t>
                      </a:r>
                      <a:endParaRPr lang="ru-RU" sz="1000" dirty="0">
                        <a:solidFill>
                          <a:schemeClr val="tx1"/>
                        </a:solidFill>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itchFamily="18" charset="0"/>
                          <a:cs typeface="Times New Roman" pitchFamily="18" charset="0"/>
                        </a:rPr>
                        <a:t>0,0</a:t>
                      </a:r>
                      <a:endParaRPr lang="ru-RU" sz="1000"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2</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itchFamily="18" charset="0"/>
                          <a:cs typeface="Times New Roman" pitchFamily="18" charset="0"/>
                        </a:rPr>
                        <a:t>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47</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itchFamily="18" charset="0"/>
                          <a:cs typeface="Times New Roman" pitchFamily="18" charset="0"/>
                        </a:rPr>
                        <a:t>0,1</a:t>
                      </a:r>
                      <a:endParaRPr lang="ru-RU" sz="1000"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ru-RU" sz="1000" b="0" i="0" u="none" strike="noStrike" dirty="0" smtClean="0">
                          <a:solidFill>
                            <a:schemeClr val="tx1"/>
                          </a:solidFill>
                          <a:latin typeface="Times New Roman" pitchFamily="18" charset="0"/>
                          <a:cs typeface="Times New Roman" pitchFamily="18" charset="0"/>
                        </a:rPr>
                        <a:t>773</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itchFamily="18" charset="0"/>
                          <a:cs typeface="Times New Roman" pitchFamily="18" charset="0"/>
                        </a:rPr>
                        <a:t>0,1</a:t>
                      </a:r>
                      <a:endParaRPr lang="ru-RU" sz="1000"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51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itchFamily="18" charset="0"/>
                          <a:cs typeface="Times New Roman" pitchFamily="18" charset="0"/>
                        </a:rPr>
                        <a:t>0,2</a:t>
                      </a:r>
                      <a:endParaRPr lang="ru-RU" sz="1000"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143644"/>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Балгазынов</a:t>
            </a:r>
            <a:r>
              <a:rPr lang="ru-RU" altLang="ru-RU" sz="1400" b="1" i="1" dirty="0" smtClean="0">
                <a:solidFill>
                  <a:srgbClr val="000000"/>
                </a:solidFill>
                <a:latin typeface="Times New Roman" panose="02020603050405020304" pitchFamily="18" charset="0"/>
                <a:cs typeface="Times New Roman" panose="02020603050405020304" pitchFamily="18" charset="0"/>
              </a:rPr>
              <a:t> К. А / </a:t>
            </a:r>
            <a:r>
              <a:rPr lang="ru-RU" altLang="ru-RU" sz="1400" b="1" i="1" dirty="0" err="1" smtClean="0">
                <a:solidFill>
                  <a:srgbClr val="000000"/>
                </a:solidFill>
                <a:latin typeface="Times New Roman" panose="02020603050405020304" pitchFamily="18" charset="0"/>
                <a:cs typeface="Times New Roman" panose="02020603050405020304" pitchFamily="18" charset="0"/>
              </a:rPr>
              <a:t>Самайұлы </a:t>
            </a:r>
            <a:r>
              <a:rPr lang="ru-RU" altLang="ru-RU" sz="1400" b="1" i="1" dirty="0" smtClean="0">
                <a:solidFill>
                  <a:srgbClr val="000000"/>
                </a:solidFill>
                <a:latin typeface="Times New Roman" panose="02020603050405020304" pitchFamily="18" charset="0"/>
                <a:cs typeface="Times New Roman" panose="02020603050405020304" pitchFamily="18" charset="0"/>
              </a:rPr>
              <a:t>Т.</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16350</TotalTime>
  <Words>479</Words>
  <Application>Microsoft Office PowerPoint</Application>
  <PresentationFormat>Лист A4 (210x297 мм)</PresentationFormat>
  <Paragraphs>93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3512</cp:revision>
  <cp:lastPrinted>2021-07-01T03:56:27Z</cp:lastPrinted>
  <dcterms:created xsi:type="dcterms:W3CDTF">2018-03-27T06:03:00Z</dcterms:created>
  <dcterms:modified xsi:type="dcterms:W3CDTF">2023-08-18T07:42:32Z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