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065009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80138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 найзағай</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22-24, күндіз 29-31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22523</TotalTime>
  <Words>589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2021-07-01T07:38:07Z</cp:lastPrinted>
  <dcterms:created xsi:type="dcterms:W3CDTF">2018-03-27T06:03:00Z</dcterms:created>
  <dcterms:modified xsi:type="dcterms:W3CDTF">2023-08-18T07:45:30Z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