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4312574"/>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230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18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20</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15-17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smtClean="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6228148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14662</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3056</cp:revision>
  <cp:lastPrinted>2023-08-18T04:58:05Z</cp:lastPrinted>
  <dcterms:created xsi:type="dcterms:W3CDTF">2018-03-27T06:03:00Z</dcterms:created>
  <dcterms:modified xsi:type="dcterms:W3CDTF">2023-08-18T08:06:26Z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