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7158" autoAdjust="0"/>
    <p:restoredTop sz="94614" autoAdjust="0"/>
  </p:normalViewPr>
  <p:slideViewPr>
    <p:cSldViewPr showGuides="1">
      <p:cViewPr varScale="1">
        <p:scale>
          <a:sx n="113" d="100"/>
          <a:sy n="113" d="100"/>
        </p:scale>
        <p:origin x="-168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53050043"/>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xmlns=""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18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18 </a:t>
            </a:r>
            <a:r>
              <a:rPr lang="ru-RU" altLang="ru-RU" sz="1100" b="1" dirty="0" err="1">
                <a:latin typeface="Times New Roman" panose="02020603050405020304" pitchFamily="18" charset="0"/>
                <a:cs typeface="Times New Roman" panose="02020603050405020304" pitchFamily="18" charset="0"/>
              </a:rPr>
              <a:t>тамыз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740863021"/>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xmlns="" val="3583770891"/>
                    </a:ext>
                  </a:extLst>
                </a:gridCol>
                <a:gridCol w="1446828">
                  <a:extLst>
                    <a:ext uri="{9D8B030D-6E8A-4147-A177-3AD203B41FA5}">
                      <a16:colId xmlns:a16="http://schemas.microsoft.com/office/drawing/2014/main" xmlns="" val="1276116030"/>
                    </a:ext>
                  </a:extLst>
                </a:gridCol>
                <a:gridCol w="1096446">
                  <a:extLst>
                    <a:ext uri="{9D8B030D-6E8A-4147-A177-3AD203B41FA5}">
                      <a16:colId xmlns:a16="http://schemas.microsoft.com/office/drawing/2014/main" xmlns=""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0.654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4470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0.894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0.451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0.252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4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043796406"/>
                  </a:ext>
                </a:extLst>
              </a:tr>
            </a:tbl>
          </a:graphicData>
        </a:graphic>
      </p:graphicFrame>
      <p:sp>
        <p:nvSpPr>
          <p:cNvPr id="16" name="Прямоугольник 15"/>
          <p:cNvSpPr/>
          <p:nvPr/>
        </p:nvSpPr>
        <p:spPr>
          <a:xfrm>
            <a:off x="4960458" y="329465"/>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19</a:t>
            </a:r>
            <a:r>
              <a:rPr lang="kk-KZ" sz="1100" b="1" dirty="0">
                <a:latin typeface="Times New Roman" panose="02020603050405020304" pitchFamily="18" charset="0"/>
                <a:cs typeface="Times New Roman" panose="02020603050405020304" pitchFamily="18" charset="0"/>
              </a:rPr>
              <a:t> тамызға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18 </a:t>
            </a:r>
            <a:r>
              <a:rPr lang="kk-KZ" sz="1100" b="1" dirty="0">
                <a:latin typeface="Times New Roman" panose="02020603050405020304" pitchFamily="18" charset="0"/>
                <a:cs typeface="Times New Roman" panose="02020603050405020304" pitchFamily="18" charset="0"/>
              </a:rPr>
              <a:t>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19</a:t>
            </a:r>
            <a:r>
              <a:rPr lang="kk-KZ" sz="1100" b="1" dirty="0">
                <a:latin typeface="Times New Roman" panose="02020603050405020304" pitchFamily="18" charset="0"/>
                <a:cs typeface="Times New Roman" panose="02020603050405020304" pitchFamily="18" charset="0"/>
              </a:rPr>
              <a:t> 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0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Көшпелі бұлтты, жауын-шашынсыз. Батыстан 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5-10 м/с Ауа температурасы түнде 11-13, күндіз 26-28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19</a:t>
            </a:r>
            <a:r>
              <a:rPr lang="kk-KZ" sz="1100" b="1" dirty="0">
                <a:latin typeface="Times New Roman" panose="02020603050405020304" pitchFamily="18" charset="0"/>
                <a:cs typeface="Times New Roman" panose="02020603050405020304" pitchFamily="18" charset="0"/>
              </a:rPr>
              <a:t> 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20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жауын-шашынсыз</a:t>
            </a:r>
            <a:r>
              <a:rPr lang="kk-KZ" sz="1100" dirty="0">
                <a:latin typeface="Times New Roman" panose="02020603050405020304" pitchFamily="18" charset="0"/>
                <a:ea typeface="Times New Roman" panose="02020603050405020304" pitchFamily="18" charset="0"/>
              </a:rPr>
              <a:t>. Солтүстік-б</a:t>
            </a:r>
            <a:r>
              <a:rPr lang="kk-KZ" sz="1100" kern="1400" dirty="0">
                <a:solidFill>
                  <a:srgbClr val="000000"/>
                </a:solidFill>
                <a:latin typeface="Times New Roman" panose="02020603050405020304" pitchFamily="18" charset="0"/>
                <a:ea typeface="Times New Roman" panose="02020603050405020304" pitchFamily="18" charset="0"/>
              </a:rPr>
              <a:t>атыстан</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14-16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19 </a:t>
            </a:r>
            <a:r>
              <a:rPr lang="ru-RU" sz="1100" dirty="0" err="1">
                <a:solidFill>
                  <a:schemeClr val="tx1"/>
                </a:solidFill>
                <a:latin typeface="Times New Roman" panose="02020603050405020304" pitchFamily="18" charset="0"/>
                <a:cs typeface="Times New Roman" panose="02020603050405020304" pitchFamily="18" charset="0"/>
              </a:rPr>
              <a:t>тамызға</a:t>
            </a:r>
            <a:r>
              <a:rPr lang="ru-RU" sz="1100" dirty="0">
                <a:solidFill>
                  <a:schemeClr val="tx1"/>
                </a:solidFill>
                <a:latin typeface="Times New Roman" panose="02020603050405020304" pitchFamily="18" charset="0"/>
                <a:cs typeface="Times New Roman" panose="02020603050405020304" pitchFamily="18" charset="0"/>
              </a:rPr>
              <a:t>, түнде 20</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тамызға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xmlns=""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xmlns=""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23528</TotalTime>
  <Words>575</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4011</cp:revision>
  <cp:lastPrinted>2023-01-16T10:13:34Z</cp:lastPrinted>
  <dcterms:created xsi:type="dcterms:W3CDTF">2018-03-27T06:03:00Z</dcterms:created>
  <dcterms:modified xsi:type="dcterms:W3CDTF">2023-08-18T08:04:08Z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