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4312574"/>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0"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20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19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itchFamily="18" charset="0"/>
                <a:cs typeface="Times New Roman" pitchFamily="18" charset="0"/>
              </a:rPr>
              <a:t>20</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20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21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15-17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228148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835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Ермекбаева А.Б.</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3055</cp:revision>
  <cp:lastPrinted>2023-05-30T06:33:01Z</cp:lastPrinted>
  <dcterms:created xsi:type="dcterms:W3CDTF">2018-03-27T06:03:00Z</dcterms:created>
  <dcterms:modified xsi:type="dcterms:W3CDTF">2023-08-19T06:42:04Z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