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455294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Солтүстік-батыстан жел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жел соғады, күші 3-8 м/с. Ауа температурасы 8-10°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70784817"/>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smtClean="0">
                <a:solidFill>
                  <a:srgbClr val="000000"/>
                </a:solidFill>
                <a:latin typeface="Times New Roman" panose="02020603050405020304" pitchFamily="18" charset="0"/>
                <a:cs typeface="Times New Roman" panose="02020603050405020304" pitchFamily="18" charset="0"/>
              </a:rPr>
              <a:t> </a:t>
            </a:r>
            <a:r>
              <a:rPr lang="ru-RU" altLang="ru-RU" sz="1400" b="1" i="1" smtClean="0">
                <a:solidFill>
                  <a:srgbClr val="000000"/>
                </a:solidFill>
                <a:latin typeface="Times New Roman" panose="02020603050405020304" pitchFamily="18" charset="0"/>
                <a:cs typeface="Times New Roman" panose="02020603050405020304" pitchFamily="18" charset="0"/>
              </a:rPr>
              <a:t>М</a:t>
            </a:r>
            <a:r>
              <a:rPr lang="ru-RU" altLang="ru-RU" sz="1400" b="1" i="1" smtClean="0">
                <a:solidFill>
                  <a:srgbClr val="000000"/>
                </a:solidFill>
                <a:latin typeface="Times New Roman" panose="02020603050405020304" pitchFamily="18" charset="0"/>
                <a:cs typeface="Times New Roman" panose="02020603050405020304" pitchFamily="18" charset="0"/>
              </a:rPr>
              <a:t>.М.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17943</TotalTime>
  <Words>556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2818</cp:revision>
  <cp:lastPrinted>2021-07-01T03:56:27Z</cp:lastPrinted>
  <dcterms:created xsi:type="dcterms:W3CDTF">2018-03-27T06:03:00Z</dcterms:created>
  <dcterms:modified xsi:type="dcterms:W3CDTF">2023-08-19T05:36:52Z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