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701713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19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жаңбыр жауады, найзағай күтіледі. Жел 5-10 м/с. Ауа температурасы түнде 14-16, күндіз 21-23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21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20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2-7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13-15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508868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14988</TotalTime>
  <Words>571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2736</cp:revision>
  <cp:lastPrinted>2021-07-01T07:38:07Z</cp:lastPrinted>
  <dcterms:created xsi:type="dcterms:W3CDTF">2018-03-27T06:03:00Z</dcterms:created>
  <dcterms:modified xsi:type="dcterms:W3CDTF">2023-08-19T06:39:06Z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