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576" y="-3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19 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19 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7422869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19 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a:latin typeface="Times New Roman" pitchFamily="18" charset="0"/>
                <a:cs typeface="Times New Roman" pitchFamily="18" charset="0"/>
              </a:rPr>
              <a:t>Көшпелі бұлтты, жауын-шашынсыз. Солтүстіктен жел соғады, күші 9-14 м/с. Ауа температурасы түнде 13-15, күндіз 21-23 градус жылы.</a:t>
            </a:r>
          </a:p>
          <a:p>
            <a:pPr indent="182563" algn="ctr">
              <a:tabLst>
                <a:tab pos="180975" algn="l"/>
              </a:tabLst>
            </a:pPr>
            <a:r>
              <a:rPr lang="kk-KZ" altLang="ru-RU" sz="1200" b="1" dirty="0">
                <a:solidFill>
                  <a:srgbClr val="000000"/>
                </a:solidFill>
                <a:latin typeface="Times New Roman" pitchFamily="18" charset="0"/>
                <a:cs typeface="Times New Roman" pitchFamily="18" charset="0"/>
              </a:rPr>
              <a:t>21 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Солтүстік-батыстан </a:t>
            </a:r>
            <a:r>
              <a:rPr lang="kk-KZ" sz="1200" dirty="0">
                <a:latin typeface="Times New Roman" pitchFamily="18" charset="0"/>
                <a:cs typeface="Times New Roman" pitchFamily="18" charset="0"/>
              </a:rPr>
              <a:t>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20 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21 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13957</TotalTime>
  <Words>545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3484</cp:revision>
  <cp:lastPrinted>2021-07-01T03:56:27Z</cp:lastPrinted>
  <dcterms:created xsi:type="dcterms:W3CDTF">2018-03-27T06:03:00Z</dcterms:created>
  <dcterms:modified xsi:type="dcterms:W3CDTF">2023-08-19T06:42:57Z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