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68860956"/>
              </p:ext>
            </p:extLst>
          </p:nvPr>
        </p:nvGraphicFramePr>
        <p:xfrm>
          <a:off x="294955" y="3694446"/>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5608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19 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19 </a:t>
            </a:r>
            <a:r>
              <a:rPr lang="ru-RU" altLang="ru-RU" sz="1100" b="1" dirty="0" err="1">
                <a:latin typeface="Times New Roman" panose="02020603050405020304" pitchFamily="18" charset="0"/>
                <a:cs typeface="Times New Roman" panose="02020603050405020304" pitchFamily="18" charset="0"/>
              </a:rPr>
              <a:t>тамыз</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22245455"/>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446828">
                  <a:extLst>
                    <a:ext uri="{9D8B030D-6E8A-4147-A177-3AD203B41FA5}">
                      <a16:colId xmlns:a16="http://schemas.microsoft.com/office/drawing/2014/main" val="1276116030"/>
                    </a:ext>
                  </a:extLst>
                </a:gridCol>
                <a:gridCol w="10964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0.646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11500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244827"/>
            <a:ext cx="4701348"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20</a:t>
            </a:r>
            <a:r>
              <a:rPr lang="kk-KZ" sz="1100" b="1" dirty="0">
                <a:latin typeface="Times New Roman" panose="02020603050405020304" pitchFamily="18" charset="0"/>
                <a:cs typeface="Times New Roman" panose="02020603050405020304" pitchFamily="18" charset="0"/>
              </a:rPr>
              <a:t> тамызға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19 </a:t>
            </a:r>
            <a:r>
              <a:rPr lang="kk-KZ" sz="1100" b="1" dirty="0">
                <a:latin typeface="Times New Roman" panose="02020603050405020304" pitchFamily="18" charset="0"/>
                <a:cs typeface="Times New Roman" panose="02020603050405020304" pitchFamily="18" charset="0"/>
              </a:rPr>
              <a:t>тамыз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20</a:t>
            </a:r>
            <a:r>
              <a:rPr lang="kk-KZ" sz="1100" b="1" dirty="0">
                <a:latin typeface="Times New Roman" panose="02020603050405020304" pitchFamily="18" charset="0"/>
                <a:cs typeface="Times New Roman" panose="02020603050405020304" pitchFamily="18" charset="0"/>
              </a:rPr>
              <a:t> тамыз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0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бұлтты, </a:t>
            </a:r>
            <a:r>
              <a:rPr lang="kk-KZ" sz="1100" dirty="0">
                <a:latin typeface="Times New Roman" panose="02020603050405020304" pitchFamily="18" charset="0"/>
                <a:cs typeface="Times New Roman" panose="02020603050405020304" pitchFamily="18" charset="0"/>
              </a:rPr>
              <a:t>таңертең және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a:t>
            </a:r>
            <a:r>
              <a:rPr lang="kk-KZ" sz="1100" dirty="0">
                <a:latin typeface="Times New Roman" panose="02020603050405020304" pitchFamily="18" charset="0"/>
                <a:cs typeface="Times New Roman" panose="02020603050405020304" pitchFamily="18" charset="0"/>
              </a:rPr>
              <a:t> аздаған жаңбыр</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rPr>
              <a:t>Солтүстік-б</a:t>
            </a:r>
            <a:r>
              <a:rPr lang="kk-KZ" sz="1100" kern="1400" dirty="0">
                <a:solidFill>
                  <a:srgbClr val="000000"/>
                </a:solidFill>
                <a:latin typeface="Times New Roman" panose="02020603050405020304" pitchFamily="18" charset="0"/>
                <a:ea typeface="Times New Roman" panose="02020603050405020304" pitchFamily="18" charset="0"/>
              </a:rPr>
              <a:t>атыстан жел</a:t>
            </a:r>
            <a:r>
              <a:rPr lang="kk-KZ" sz="1100" dirty="0">
                <a:latin typeface="Times New Roman" panose="02020603050405020304" pitchFamily="18" charset="0"/>
                <a:ea typeface="Times New Roman" panose="02020603050405020304" pitchFamily="18" charset="0"/>
              </a:rPr>
              <a:t> соғады</a:t>
            </a:r>
            <a:r>
              <a:rPr lang="kk-KZ" sz="1100" kern="1400" dirty="0">
                <a:solidFill>
                  <a:srgbClr val="000000"/>
                </a:solidFill>
                <a:latin typeface="Times New Roman" panose="02020603050405020304" pitchFamily="18" charset="0"/>
                <a:ea typeface="Times New Roman" panose="02020603050405020304" pitchFamily="18" charset="0"/>
              </a:rPr>
              <a:t>, күші 9-14 м/с Ауа температурасы түнде 13-15, </a:t>
            </a:r>
            <a:r>
              <a:rPr lang="kk-KZ" sz="1100" kern="1400">
                <a:solidFill>
                  <a:srgbClr val="000000"/>
                </a:solidFill>
                <a:latin typeface="Times New Roman" panose="02020603050405020304" pitchFamily="18" charset="0"/>
                <a:ea typeface="Times New Roman" panose="02020603050405020304" pitchFamily="18" charset="0"/>
              </a:rPr>
              <a:t>күндіз 27-29 </a:t>
            </a:r>
            <a:r>
              <a:rPr lang="kk-KZ" sz="1100" kern="1400" dirty="0">
                <a:solidFill>
                  <a:srgbClr val="000000"/>
                </a:solidFill>
                <a:latin typeface="Times New Roman" panose="02020603050405020304" pitchFamily="18" charset="0"/>
                <a:ea typeface="Times New Roman" panose="02020603050405020304" pitchFamily="18" charset="0"/>
              </a:rPr>
              <a:t>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21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тамызға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20</a:t>
            </a:r>
            <a:r>
              <a:rPr lang="kk-KZ" sz="1100" b="1" dirty="0">
                <a:latin typeface="Times New Roman" panose="02020603050405020304" pitchFamily="18" charset="0"/>
                <a:cs typeface="Times New Roman" panose="02020603050405020304" pitchFamily="18" charset="0"/>
              </a:rPr>
              <a:t> тамыз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21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жауын-шашынсыз</a:t>
            </a:r>
            <a:r>
              <a:rPr lang="kk-KZ" sz="1100" dirty="0">
                <a:latin typeface="Times New Roman" panose="02020603050405020304" pitchFamily="18" charset="0"/>
                <a:ea typeface="Times New Roman" panose="02020603050405020304" pitchFamily="18" charset="0"/>
              </a:rPr>
              <a:t>. Солтүстік-шығыстан</a:t>
            </a:r>
            <a:r>
              <a:rPr lang="kk-KZ" sz="1100" dirty="0">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ғ</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14-16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20 </a:t>
            </a:r>
            <a:r>
              <a:rPr lang="ru-RU" sz="1100" dirty="0" err="1">
                <a:solidFill>
                  <a:schemeClr val="tx1"/>
                </a:solidFill>
                <a:latin typeface="Times New Roman" panose="02020603050405020304" pitchFamily="18" charset="0"/>
                <a:cs typeface="Times New Roman" panose="02020603050405020304" pitchFamily="18" charset="0"/>
              </a:rPr>
              <a:t>тамызға</a:t>
            </a:r>
            <a:r>
              <a:rPr lang="ru-RU" sz="1100" dirty="0">
                <a:solidFill>
                  <a:schemeClr val="tx1"/>
                </a:solidFill>
                <a:latin typeface="Times New Roman" panose="02020603050405020304" pitchFamily="18" charset="0"/>
                <a:cs typeface="Times New Roman" panose="02020603050405020304" pitchFamily="18" charset="0"/>
              </a:rPr>
              <a:t>, түнде 21</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тамызға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Седелёва Н. </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23534</TotalTime>
  <Words>607</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4015</cp:revision>
  <cp:lastPrinted>2023-01-16T10:13:34Z</cp:lastPrinted>
  <dcterms:created xsi:type="dcterms:W3CDTF">2018-03-27T06:03:00Z</dcterms:created>
  <dcterms:modified xsi:type="dcterms:W3CDTF">2023-08-19T06:35:59Z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