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0088405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934956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en-US" sz="1100" dirty="0" smtClean="0">
                <a:latin typeface="Times New Roman" pitchFamily="18" charset="0"/>
                <a:cs typeface="Times New Roman" pitchFamily="18" charset="0"/>
              </a:rPr>
              <a:t>8</a:t>
            </a:r>
            <a:r>
              <a:rPr lang="kk-KZ" sz="1100" dirty="0" smtClean="0">
                <a:latin typeface="Times New Roman" pitchFamily="18" charset="0"/>
                <a:cs typeface="Times New Roman" pitchFamily="18" charset="0"/>
              </a:rPr>
              <a:t>-</a:t>
            </a:r>
            <a:r>
              <a:rPr lang="en-US" sz="1100" dirty="0" smtClean="0">
                <a:latin typeface="Times New Roman" pitchFamily="18" charset="0"/>
                <a:cs typeface="Times New Roman" pitchFamily="18" charset="0"/>
              </a:rPr>
              <a:t>13</a:t>
            </a:r>
            <a:r>
              <a:rPr lang="kk-KZ" sz="1100" dirty="0" smtClean="0">
                <a:latin typeface="Times New Roman" pitchFamily="18" charset="0"/>
                <a:cs typeface="Times New Roman" pitchFamily="18" charset="0"/>
              </a:rPr>
              <a:t> м/с. Ауа температурасы түнде </a:t>
            </a:r>
            <a:r>
              <a:rPr lang="en-US" sz="1100" dirty="0" smtClean="0">
                <a:latin typeface="Times New Roman" pitchFamily="18" charset="0"/>
                <a:cs typeface="Times New Roman" pitchFamily="18" charset="0"/>
              </a:rPr>
              <a:t>1</a:t>
            </a:r>
            <a:r>
              <a:rPr lang="kk-KZ" sz="1100" dirty="0" smtClean="0">
                <a:latin typeface="Times New Roman" pitchFamily="18" charset="0"/>
                <a:cs typeface="Times New Roman" pitchFamily="18" charset="0"/>
              </a:rPr>
              <a:t>8-20, </a:t>
            </a:r>
            <a:r>
              <a:rPr lang="kk-KZ" sz="1100" dirty="0" smtClean="0">
                <a:latin typeface="Times New Roman" pitchFamily="18" charset="0"/>
                <a:cs typeface="Times New Roman" pitchFamily="18" charset="0"/>
              </a:rPr>
              <a:t>күндіз </a:t>
            </a:r>
            <a:r>
              <a:rPr lang="en-US" sz="1100" dirty="0" smtClean="0">
                <a:latin typeface="Times New Roman" pitchFamily="18" charset="0"/>
                <a:cs typeface="Times New Roman" pitchFamily="18" charset="0"/>
              </a:rPr>
              <a:t>3</a:t>
            </a:r>
            <a:r>
              <a:rPr lang="kk-KZ" sz="1100" smtClean="0">
                <a:latin typeface="Times New Roman" pitchFamily="18" charset="0"/>
                <a:cs typeface="Times New Roman" pitchFamily="18" charset="0"/>
              </a:rPr>
              <a:t>4-36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20 тамыздан 09 </a:t>
            </a:r>
            <a:r>
              <a:rPr lang="kk-KZ" altLang="ru-RU" sz="1200" b="1" dirty="0">
                <a:latin typeface="Times New Roman" pitchFamily="18" charset="0"/>
                <a:cs typeface="Times New Roman" pitchFamily="18" charset="0"/>
              </a:rPr>
              <a:t>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a:t>
            </a:r>
            <a:r>
              <a:rPr lang="uz-Cyrl-UZ" sz="1100" dirty="0" smtClean="0">
                <a:latin typeface="Times New Roman" pitchFamily="18" charset="0"/>
                <a:cs typeface="Times New Roman" pitchFamily="18" charset="0"/>
              </a:rPr>
              <a:t>үстік-шығыстан </a:t>
            </a:r>
            <a:r>
              <a:rPr lang="kk-KZ" sz="1100" dirty="0" smtClean="0">
                <a:latin typeface="Times New Roman" pitchFamily="18" charset="0"/>
                <a:cs typeface="Times New Roman" pitchFamily="18" charset="0"/>
              </a:rPr>
              <a:t>жел соғады, күші 8-13 м/с. Ауа температурасы 17-19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13556</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2954</cp:revision>
  <cp:lastPrinted>2021-07-01T03:56:27Z</cp:lastPrinted>
  <dcterms:created xsi:type="dcterms:W3CDTF">2018-03-27T06:03:00Z</dcterms:created>
  <dcterms:modified xsi:type="dcterms:W3CDTF">2023-08-19T05:29:53Z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