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60463257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</a:t>
            </a:r>
            <a:r>
              <a:rPr lang="ru-RU" sz="1200" dirty="0" smtClean="0">
                <a:latin typeface="Times New Roman"/>
                <a:ea typeface="Times New Roman"/>
              </a:rPr>
              <a:t>днем небольшой дождь, гроза. </a:t>
            </a:r>
            <a:r>
              <a:rPr lang="ru-RU" sz="1200" dirty="0" smtClean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юго-западный 9-14, днем порывы 15-20 </a:t>
            </a:r>
            <a:r>
              <a:rPr lang="ru-RU" sz="1200" dirty="0" smtClean="0">
                <a:latin typeface="Times New Roman"/>
                <a:ea typeface="Times New Roman"/>
              </a:rPr>
              <a:t>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22-24</a:t>
            </a:r>
            <a:r>
              <a:rPr lang="ru-RU" sz="1200" smtClean="0">
                <a:latin typeface="Times New Roman"/>
                <a:ea typeface="Times New Roman"/>
              </a:rPr>
              <a:t>, </a:t>
            </a:r>
            <a:r>
              <a:rPr lang="ru-RU" sz="1200">
                <a:latin typeface="Times New Roman"/>
                <a:ea typeface="Times New Roman"/>
              </a:rPr>
              <a:t>днем </a:t>
            </a:r>
            <a:r>
              <a:rPr lang="ru-RU" sz="1200" smtClean="0">
                <a:latin typeface="Times New Roman"/>
                <a:ea typeface="Times New Roman"/>
              </a:rPr>
              <a:t>34-36 </a:t>
            </a:r>
            <a:r>
              <a:rPr lang="ru-RU" sz="1200" dirty="0" smtClean="0">
                <a:latin typeface="Times New Roman"/>
                <a:ea typeface="Times New Roman"/>
              </a:rPr>
              <a:t>тепла</a:t>
            </a:r>
            <a:r>
              <a:rPr lang="ru-RU" sz="1200" dirty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22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северо-восточный </a:t>
            </a:r>
            <a:r>
              <a:rPr lang="ru-RU" sz="1200" dirty="0" smtClean="0">
                <a:latin typeface="Times New Roman"/>
                <a:ea typeface="Times New Roman"/>
              </a:rPr>
              <a:t>9-14 </a:t>
            </a:r>
            <a:r>
              <a:rPr lang="ru-RU" sz="1200" dirty="0" smtClean="0">
                <a:latin typeface="Times New Roman"/>
                <a:ea typeface="Times New Roman"/>
              </a:rPr>
              <a:t>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21-23 тепла</a:t>
            </a:r>
            <a:r>
              <a:rPr lang="ru-RU" sz="1200" dirty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 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13999</TotalTime>
  <Words>591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2758</cp:revision>
  <cp:lastPrinted>2021-07-01T03:56:27Z</cp:lastPrinted>
  <dcterms:created xsi:type="dcterms:W3CDTF">2018-03-27T06:03:00Z</dcterms:created>
  <dcterms:modified xsi:type="dcterms:W3CDTF">2023-08-20T06:22:50Z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