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9753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70411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18601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2023-08-20T07:00:13Z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