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2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9E87B00-B05E-4F90-867E-E9CA8F0A8D61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526754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7F0BC9-7217-4BCD-86EA-0D360E9405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E76B1B-863E-4F3E-822D-CF17192BBA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19BD62-ED68-45C3-9067-66161D7F768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941B2F-7F02-4125-9E2F-524FBDF125E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A5382D-B423-419F-BAE3-F95C7107EC8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7DE870-6852-4BE8-8A37-BE5FBAADEC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BA2C21-2B92-4A0A-9BD4-2AFCB26743A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6250B7-BDDA-4B42-907B-B7B43402101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977D04-DC0C-478B-AA6C-5D3A6EFB1F9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3DEA5B-6F51-4A45-9AA0-603C2CDD229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138EC5-739D-4805-9351-A12342833E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674A9C5-39AC-47DA-B5E6-397807C6508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en-US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32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20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августа 2023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16475" cy="181588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21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20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августа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21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августа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без осадков. Ветер 0-5 м/с. Температура воздуха ночью </a:t>
            </a:r>
            <a:r>
              <a:rPr lang="ru-RU" dirty="0" smtClean="0">
                <a:solidFill>
                  <a:schemeClr val="tx1"/>
                </a:solidFill>
              </a:rPr>
              <a:t>18-20, </a:t>
            </a:r>
            <a:r>
              <a:rPr lang="ru-RU" dirty="0">
                <a:solidFill>
                  <a:schemeClr val="tx1"/>
                </a:solidFill>
              </a:rPr>
              <a:t>днем </a:t>
            </a:r>
            <a:r>
              <a:rPr lang="kk-KZ" smtClean="0">
                <a:solidFill>
                  <a:schemeClr val="tx1"/>
                </a:solidFill>
              </a:rPr>
              <a:t>32-34</a:t>
            </a:r>
            <a:r>
              <a:rPr lang="ru-RU" smtClean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тепла</a:t>
            </a:r>
            <a:r>
              <a:rPr lang="kk-KZ" dirty="0" smtClean="0">
                <a:solidFill>
                  <a:schemeClr val="tx1"/>
                </a:solidFill>
              </a:rPr>
              <a:t>.</a:t>
            </a:r>
            <a:endParaRPr lang="ru-RU" dirty="0">
              <a:solidFill>
                <a:schemeClr val="tx1"/>
              </a:solidFill>
            </a:endParaRP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22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21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августа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22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августа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без осадков. </a:t>
            </a:r>
            <a:r>
              <a:rPr lang="ru-RU" dirty="0" smtClean="0">
                <a:solidFill>
                  <a:schemeClr val="tx1"/>
                </a:solidFill>
              </a:rPr>
              <a:t>Ветер 0-5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dirty="0" smtClean="0">
                <a:solidFill>
                  <a:schemeClr val="tx1"/>
                </a:solidFill>
              </a:rPr>
              <a:t>18-20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2728" y="1857217"/>
            <a:ext cx="4824413" cy="600164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sym typeface="+mn-ea"/>
              </a:rPr>
              <a:t>21</a:t>
            </a:r>
            <a:r>
              <a:rPr lang="ru-RU" sz="1100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sz="1100" dirty="0">
                <a:solidFill>
                  <a:schemeClr val="tx1"/>
                </a:solidFill>
                <a:sym typeface="+mn-ea"/>
              </a:rPr>
              <a:t>августа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, ночью </a:t>
            </a:r>
            <a:r>
              <a:rPr lang="ru-RU" altLang="en-US" sz="1100" dirty="0" smtClean="0">
                <a:solidFill>
                  <a:schemeClr val="tx1"/>
                </a:solidFill>
                <a:sym typeface="+mn-ea"/>
              </a:rPr>
              <a:t>22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августа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sz="1100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sz="1100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sym typeface="+mn-ea"/>
            </a:endParaRPr>
          </a:p>
          <a:p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</a:rPr>
              <a:t>повышенный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6175" y="3533775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августа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5747050"/>
              </p:ext>
            </p:extLst>
          </p:nvPr>
        </p:nvGraphicFramePr>
        <p:xfrm>
          <a:off x="5018088" y="4059238"/>
          <a:ext cx="4684712" cy="2251077"/>
        </p:xfrm>
        <a:graphic>
          <a:graphicData uri="http://schemas.openxmlformats.org/drawingml/2006/table">
            <a:tbl>
              <a:tblPr/>
              <a:tblGrid>
                <a:gridCol w="18049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80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4170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0686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Бекмурзаева Б.М.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ru-RU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Искендирова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 А.Ж.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16742</TotalTime>
  <Words>730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3658</cp:revision>
  <cp:lastPrinted>2021-07-01T09:11:30Z</cp:lastPrinted>
  <dcterms:created xsi:type="dcterms:W3CDTF">2018-03-27T06:03:00Z</dcterms:created>
  <dcterms:modified xsi:type="dcterms:W3CDTF">2023-08-20T06:36:37Z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